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Amatic SC"/>
      <p:regular r:id="rId27"/>
      <p:bold r:id="rId28"/>
    </p:embeddedFont>
    <p:embeddedFont>
      <p:font typeface="Montserrat"/>
      <p:regular r:id="rId29"/>
      <p:bold r:id="rId30"/>
      <p:italic r:id="rId31"/>
      <p:boldItalic r:id="rId32"/>
    </p:embeddedFont>
    <p:embeddedFont>
      <p:font typeface="Barlow Medium"/>
      <p:regular r:id="rId33"/>
      <p:bold r:id="rId34"/>
      <p:italic r:id="rId35"/>
      <p:boldItalic r:id="rId36"/>
    </p:embeddedFont>
    <p:embeddedFont>
      <p:font typeface="Barlow"/>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AmaticSC-bold.fntdata"/><Relationship Id="rId27" Type="http://schemas.openxmlformats.org/officeDocument/2006/relationships/font" Target="fonts/AmaticSC-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BarlowMedium-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BarlowMedium-italic.fntdata"/><Relationship Id="rId12" Type="http://schemas.openxmlformats.org/officeDocument/2006/relationships/slide" Target="slides/slide6.xml"/><Relationship Id="rId34" Type="http://schemas.openxmlformats.org/officeDocument/2006/relationships/font" Target="fonts/BarlowMedium-bold.fntdata"/><Relationship Id="rId15" Type="http://schemas.openxmlformats.org/officeDocument/2006/relationships/slide" Target="slides/slide9.xml"/><Relationship Id="rId37" Type="http://schemas.openxmlformats.org/officeDocument/2006/relationships/font" Target="fonts/Barlow-regular.fntdata"/><Relationship Id="rId14" Type="http://schemas.openxmlformats.org/officeDocument/2006/relationships/slide" Target="slides/slide8.xml"/><Relationship Id="rId36" Type="http://schemas.openxmlformats.org/officeDocument/2006/relationships/font" Target="fonts/BarlowMedium-boldItalic.fntdata"/><Relationship Id="rId17" Type="http://schemas.openxmlformats.org/officeDocument/2006/relationships/slide" Target="slides/slide11.xml"/><Relationship Id="rId39" Type="http://schemas.openxmlformats.org/officeDocument/2006/relationships/font" Target="fonts/Barlow-italic.fntdata"/><Relationship Id="rId16" Type="http://schemas.openxmlformats.org/officeDocument/2006/relationships/slide" Target="slides/slide10.xml"/><Relationship Id="rId38" Type="http://schemas.openxmlformats.org/officeDocument/2006/relationships/font" Target="fonts/Barlow-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6b659317d_1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6b659317d_1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6b659317d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6b659317d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rPr>
              <a:t>Sélectionner les pays pour lesquels tous les scores sont supérieures à une valeur (le 3ème quartile),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Par exemple un pays qui est dans le 3.0 sur plusieurs indicateurs aura un meilleur score qu'un pays qui n'y apparait qu'une fois (les meilleurs pays sont ceux pour lesquels la valeur de tous leurs indicateurs est supérieure au 3e quartile). </a:t>
            </a:r>
            <a:endParaRPr sz="1050">
              <a:solidFill>
                <a:schemeClr val="dk1"/>
              </a:solidFill>
            </a:endParaRPr>
          </a:p>
          <a:p>
            <a:pPr indent="0" lvl="0" marL="0" rtl="0" algn="l">
              <a:spcBef>
                <a:spcPts val="0"/>
              </a:spcBef>
              <a:spcAft>
                <a:spcPts val="0"/>
              </a:spcAft>
              <a:buClr>
                <a:schemeClr val="dk1"/>
              </a:buClr>
              <a:buSzPts val="1100"/>
              <a:buFont typeface="Arial"/>
              <a:buNone/>
            </a:pPr>
            <a:r>
              <a:t/>
            </a:r>
            <a:endParaRPr sz="1050">
              <a:solidFill>
                <a:schemeClr val="dk1"/>
              </a:solidFill>
            </a:endParaRPr>
          </a:p>
          <a:p>
            <a:pPr indent="0" lvl="0" marL="0" rtl="0" algn="l">
              <a:spcBef>
                <a:spcPts val="0"/>
              </a:spcBef>
              <a:spcAft>
                <a:spcPts val="0"/>
              </a:spcAft>
              <a:buClr>
                <a:schemeClr val="dk1"/>
              </a:buClr>
              <a:buSzPts val="1100"/>
              <a:buFont typeface="Arial"/>
              <a:buNone/>
            </a:pPr>
            <a:r>
              <a:rPr lang="en" sz="1050">
                <a:solidFill>
                  <a:schemeClr val="dk1"/>
                </a:solidFill>
              </a:rPr>
              <a:t>Donc pour réaliser ça nous ajoutons une colonne qui a fait une moyennes des score des indicateurs de chaque pays et après nous faisons un tri par cette valeur pour afficher les 30 pays avec un fort potentiel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6b659317d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6b659317d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6b659317d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6b659317d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6b659317d_1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6b659317d_1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887ae4c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887ae4c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6b659317d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6b659317d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6b659317d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6b659317d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16b659317d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16b659317d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 demande la mission ?   </a:t>
            </a:r>
            <a:r>
              <a:rPr lang="en" sz="1200">
                <a:solidFill>
                  <a:schemeClr val="dk1"/>
                </a:solidFill>
                <a:highlight>
                  <a:srgbClr val="FFFFFF"/>
                </a:highlight>
                <a:latin typeface="Montserrat"/>
                <a:ea typeface="Montserrat"/>
                <a:cs typeface="Montserrat"/>
                <a:sym typeface="Montserrat"/>
              </a:rPr>
              <a:t>une </a:t>
            </a:r>
            <a:r>
              <a:rPr b="1" lang="en" sz="1200">
                <a:solidFill>
                  <a:schemeClr val="dk1"/>
                </a:solidFill>
                <a:highlight>
                  <a:srgbClr val="FFFFFF"/>
                </a:highlight>
                <a:latin typeface="Montserrat"/>
                <a:ea typeface="Montserrat"/>
                <a:cs typeface="Montserrat"/>
                <a:sym typeface="Montserrat"/>
              </a:rPr>
              <a:t>start-up de la EdTech</a:t>
            </a:r>
            <a:r>
              <a:rPr lang="en" sz="1200">
                <a:solidFill>
                  <a:schemeClr val="dk1"/>
                </a:solidFill>
                <a:highlight>
                  <a:srgbClr val="FFFFFF"/>
                </a:highlight>
                <a:latin typeface="Montserrat"/>
                <a:ea typeface="Montserrat"/>
                <a:cs typeface="Montserrat"/>
                <a:sym typeface="Montserrat"/>
              </a:rPr>
              <a:t>, nommée </a:t>
            </a:r>
            <a:r>
              <a:rPr b="1" i="1" lang="en" sz="1200">
                <a:solidFill>
                  <a:schemeClr val="dk1"/>
                </a:solidFill>
                <a:highlight>
                  <a:srgbClr val="FFFFFF"/>
                </a:highlight>
                <a:latin typeface="Montserrat"/>
                <a:ea typeface="Montserrat"/>
                <a:cs typeface="Montserrat"/>
                <a:sym typeface="Montserrat"/>
              </a:rPr>
              <a:t>academy</a:t>
            </a:r>
            <a:r>
              <a:rPr lang="en" sz="1200">
                <a:solidFill>
                  <a:schemeClr val="dk1"/>
                </a:solidFill>
                <a:highlight>
                  <a:srgbClr val="FFFFFF"/>
                </a:highlight>
                <a:latin typeface="Montserrat"/>
                <a:ea typeface="Montserrat"/>
                <a:cs typeface="Montserrat"/>
                <a:sym typeface="Montserrat"/>
              </a:rPr>
              <a:t>, qui propose des contenus de formation en ligne pour un public de niveau lycée et université.</a:t>
            </a:r>
            <a:endParaRPr/>
          </a:p>
          <a:p>
            <a:pPr indent="0" lvl="0" marL="0" rtl="0" algn="l">
              <a:spcBef>
                <a:spcPts val="0"/>
              </a:spcBef>
              <a:spcAft>
                <a:spcPts val="0"/>
              </a:spcAft>
              <a:buNone/>
            </a:pPr>
            <a:r>
              <a:rPr lang="en"/>
              <a:t>Quelle est l’objectif ? faire </a:t>
            </a:r>
            <a:r>
              <a:rPr b="1" lang="en" sz="1200">
                <a:solidFill>
                  <a:schemeClr val="dk1"/>
                </a:solidFill>
                <a:highlight>
                  <a:srgbClr val="FFFFFF"/>
                </a:highlight>
                <a:latin typeface="Montserrat"/>
                <a:ea typeface="Montserrat"/>
                <a:cs typeface="Montserrat"/>
                <a:sym typeface="Montserrat"/>
              </a:rPr>
              <a:t>un analyse exploratoire</a:t>
            </a:r>
            <a:r>
              <a:rPr lang="en" sz="1200">
                <a:solidFill>
                  <a:schemeClr val="dk1"/>
                </a:solidFill>
                <a:highlight>
                  <a:srgbClr val="FFFFFF"/>
                </a:highlight>
                <a:latin typeface="Montserrat"/>
                <a:ea typeface="Montserrat"/>
                <a:cs typeface="Montserrat"/>
                <a:sym typeface="Montserrat"/>
              </a:rPr>
              <a:t>, pour déterminer si les données sur l’éducation de la banque mondiale permettent d’informer le projet d’expansion.</a:t>
            </a:r>
            <a:endParaRPr/>
          </a:p>
          <a:p>
            <a:pPr indent="0" lvl="0" marL="0" rtl="0" algn="l">
              <a:spcBef>
                <a:spcPts val="0"/>
              </a:spcBef>
              <a:spcAft>
                <a:spcPts val="0"/>
              </a:spcAft>
              <a:buNone/>
            </a:pPr>
            <a:r>
              <a:rPr lang="en"/>
              <a:t>Quels sont les résultats attendus ? </a:t>
            </a:r>
            <a:r>
              <a:rPr lang="en" sz="1200">
                <a:solidFill>
                  <a:schemeClr val="dk1"/>
                </a:solidFill>
                <a:highlight>
                  <a:srgbClr val="FFFFFF"/>
                </a:highlight>
                <a:latin typeface="Montserrat"/>
                <a:ea typeface="Montserrat"/>
                <a:cs typeface="Montserrat"/>
                <a:sym typeface="Montserrat"/>
              </a:rPr>
              <a:t>pour déterminer si les données sur l’éducation de la banque mondiale permettent d’informer le projet d’expansion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6b659317d_1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6b659317d_1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du dataset </a:t>
            </a:r>
            <a:r>
              <a:rPr lang="en" sz="1200">
                <a:solidFill>
                  <a:schemeClr val="dk1"/>
                </a:solidFill>
                <a:highlight>
                  <a:srgbClr val="FFFFFF"/>
                </a:highlight>
                <a:latin typeface="Montserrat"/>
                <a:ea typeface="Montserrat"/>
                <a:cs typeface="Montserrat"/>
                <a:sym typeface="Montserrat"/>
              </a:rPr>
              <a:t>-&gt;  Banque mondiale</a:t>
            </a:r>
            <a:endParaRPr/>
          </a:p>
          <a:p>
            <a:pPr indent="0" lvl="0" marL="0" rtl="0" algn="l">
              <a:spcBef>
                <a:spcPts val="0"/>
              </a:spcBef>
              <a:spcAft>
                <a:spcPts val="0"/>
              </a:spcAft>
              <a:buNone/>
            </a:pPr>
            <a:r>
              <a:rPr lang="en"/>
              <a:t>Nombre de lignes x colonnes</a:t>
            </a:r>
            <a:endParaRPr/>
          </a:p>
          <a:p>
            <a:pPr indent="0" lvl="0" marL="0" rtl="0" algn="l">
              <a:spcBef>
                <a:spcPts val="0"/>
              </a:spcBef>
              <a:spcAft>
                <a:spcPts val="0"/>
              </a:spcAft>
              <a:buNone/>
            </a:pPr>
            <a:r>
              <a:rPr lang="en"/>
              <a:t>Structure années x pays x indicateurs</a:t>
            </a:r>
            <a:endParaRPr/>
          </a:p>
          <a:p>
            <a:pPr indent="0" lvl="0" marL="0" rtl="0" algn="l">
              <a:spcBef>
                <a:spcPts val="0"/>
              </a:spcBef>
              <a:spcAft>
                <a:spcPts val="0"/>
              </a:spcAft>
              <a:buNone/>
            </a:pPr>
            <a:r>
              <a:rPr lang="en"/>
              <a:t>Comment sélectionner les indicateurs intéressants ?  </a:t>
            </a:r>
            <a:r>
              <a:rPr lang="en" sz="1150">
                <a:solidFill>
                  <a:srgbClr val="1D1C1D"/>
                </a:solidFill>
              </a:rPr>
              <a:t>les indicateurs les mieux remplis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6b659317d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16b659317d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Données manquantes ?</a:t>
            </a:r>
            <a:endParaRPr/>
          </a:p>
          <a:p>
            <a:pPr indent="0" lvl="0" marL="0" rtl="0" algn="l">
              <a:spcBef>
                <a:spcPts val="0"/>
              </a:spcBef>
              <a:spcAft>
                <a:spcPts val="0"/>
              </a:spcAft>
              <a:buNone/>
            </a:pPr>
            <a:r>
              <a:rPr lang="en"/>
              <a:t>Taux de valeurs manquantes par année ou indicateurs</a:t>
            </a:r>
            <a:endParaRPr/>
          </a:p>
          <a:p>
            <a:pPr indent="0" lvl="0" marL="0" rtl="0" algn="l">
              <a:spcBef>
                <a:spcPts val="0"/>
              </a:spcBef>
              <a:spcAft>
                <a:spcPts val="0"/>
              </a:spcAft>
              <a:buNone/>
            </a:pPr>
            <a:r>
              <a:rPr lang="en"/>
              <a:t>On peut identifier les indicateurs en fonction du thème ou de la qualité</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6b659317d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6b659317d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a:t>
            </a:r>
            <a:r>
              <a:rPr lang="en"/>
              <a:t>veut</a:t>
            </a:r>
            <a:r>
              <a:rPr lang="en"/>
              <a:t> </a:t>
            </a:r>
            <a:r>
              <a:rPr lang="en"/>
              <a:t>connaître</a:t>
            </a:r>
            <a:r>
              <a:rPr lang="en"/>
              <a:t> le taux de valeurs renseignées pour tous les pays</a:t>
            </a:r>
            <a:endParaRPr/>
          </a:p>
          <a:p>
            <a:pPr indent="0" lvl="0" marL="0" rtl="0" algn="l">
              <a:spcBef>
                <a:spcPts val="0"/>
              </a:spcBef>
              <a:spcAft>
                <a:spcPts val="0"/>
              </a:spcAft>
              <a:buNone/>
            </a:pPr>
            <a:r>
              <a:rPr lang="en"/>
              <a:t>Expliquer pourquoi tu as choisi ces indicateurs</a:t>
            </a:r>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Le plus nombre de clients potentiels</a:t>
            </a:r>
            <a:endParaRPr sz="1150">
              <a:solidFill>
                <a:srgbClr val="222222"/>
              </a:solidFill>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Le plus taux d'accès d’internet</a:t>
            </a:r>
            <a:endParaRPr sz="1150">
              <a:solidFill>
                <a:srgbClr val="222222"/>
              </a:solidFill>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Le taux dépense dans l’éducation</a:t>
            </a:r>
            <a:endParaRPr sz="1150">
              <a:solidFill>
                <a:srgbClr val="222222"/>
              </a:solidFill>
            </a:endParaRPr>
          </a:p>
          <a:p>
            <a:pPr indent="0" lvl="0" marL="0" rtl="0" algn="l">
              <a:spcBef>
                <a:spcPts val="0"/>
              </a:spcBef>
              <a:spcAft>
                <a:spcPts val="0"/>
              </a:spcAft>
              <a:buNone/>
            </a:pPr>
            <a:r>
              <a:t/>
            </a:r>
            <a:endParaRPr sz="1400">
              <a:solidFill>
                <a:schemeClr val="dk1"/>
              </a:solidFill>
              <a:latin typeface="Barlow"/>
              <a:ea typeface="Barlow"/>
              <a:cs typeface="Barlow"/>
              <a:sym typeface="Barlow"/>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6b659317d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6b659317d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Corriger les axes Y -&gt;done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16b659317d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16b659317d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Corriger les axes Y -&gt;done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16b659317d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16b659317d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Corriger les axes Y -&gt; done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fmla="val 14385217" name="adj1"/>
              <a:gd fmla="val 7208317" name="adj2"/>
            </a:avLst>
          </a:prstGeom>
          <a:solidFill>
            <a:schemeClr val="accent1"/>
          </a:solid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12" name="Google Shape;12;p2"/>
          <p:cNvSpPr txBox="1"/>
          <p:nvPr>
            <p:ph type="ctrTitle"/>
          </p:nvPr>
        </p:nvSpPr>
        <p:spPr>
          <a:xfrm>
            <a:off x="514350" y="1838325"/>
            <a:ext cx="3497400" cy="18471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SzPts val="6000"/>
              <a:buNone/>
              <a:defRPr sz="6000"/>
            </a:lvl1pPr>
            <a:lvl2pPr lvl="1" algn="l">
              <a:lnSpc>
                <a:spcPct val="90000"/>
              </a:lnSpc>
              <a:spcBef>
                <a:spcPts val="0"/>
              </a:spcBef>
              <a:spcAft>
                <a:spcPts val="0"/>
              </a:spcAft>
              <a:buSzPts val="6000"/>
              <a:buNone/>
              <a:defRPr sz="6000"/>
            </a:lvl2pPr>
            <a:lvl3pPr lvl="2" algn="l">
              <a:lnSpc>
                <a:spcPct val="90000"/>
              </a:lnSpc>
              <a:spcBef>
                <a:spcPts val="0"/>
              </a:spcBef>
              <a:spcAft>
                <a:spcPts val="0"/>
              </a:spcAft>
              <a:buSzPts val="6000"/>
              <a:buNone/>
              <a:defRPr sz="6000"/>
            </a:lvl3pPr>
            <a:lvl4pPr lvl="3" algn="l">
              <a:lnSpc>
                <a:spcPct val="90000"/>
              </a:lnSpc>
              <a:spcBef>
                <a:spcPts val="0"/>
              </a:spcBef>
              <a:spcAft>
                <a:spcPts val="0"/>
              </a:spcAft>
              <a:buSzPts val="6000"/>
              <a:buNone/>
              <a:defRPr sz="6000"/>
            </a:lvl4pPr>
            <a:lvl5pPr lvl="4" algn="l">
              <a:lnSpc>
                <a:spcPct val="90000"/>
              </a:lnSpc>
              <a:spcBef>
                <a:spcPts val="0"/>
              </a:spcBef>
              <a:spcAft>
                <a:spcPts val="0"/>
              </a:spcAft>
              <a:buSzPts val="6000"/>
              <a:buNone/>
              <a:defRPr sz="6000"/>
            </a:lvl5pPr>
            <a:lvl6pPr lvl="5" algn="l">
              <a:lnSpc>
                <a:spcPct val="90000"/>
              </a:lnSpc>
              <a:spcBef>
                <a:spcPts val="0"/>
              </a:spcBef>
              <a:spcAft>
                <a:spcPts val="0"/>
              </a:spcAft>
              <a:buSzPts val="6000"/>
              <a:buNone/>
              <a:defRPr sz="6000"/>
            </a:lvl6pPr>
            <a:lvl7pPr lvl="6" algn="l">
              <a:lnSpc>
                <a:spcPct val="90000"/>
              </a:lnSpc>
              <a:spcBef>
                <a:spcPts val="0"/>
              </a:spcBef>
              <a:spcAft>
                <a:spcPts val="0"/>
              </a:spcAft>
              <a:buSzPts val="6000"/>
              <a:buNone/>
              <a:defRPr sz="6000"/>
            </a:lvl7pPr>
            <a:lvl8pPr lvl="7" algn="l">
              <a:lnSpc>
                <a:spcPct val="90000"/>
              </a:lnSpc>
              <a:spcBef>
                <a:spcPts val="0"/>
              </a:spcBef>
              <a:spcAft>
                <a:spcPts val="0"/>
              </a:spcAft>
              <a:buSzPts val="6000"/>
              <a:buNone/>
              <a:defRPr sz="6000"/>
            </a:lvl8pPr>
            <a:lvl9pPr lvl="8" algn="l">
              <a:lnSpc>
                <a:spcPct val="90000"/>
              </a:lnSpc>
              <a:spcBef>
                <a:spcPts val="0"/>
              </a:spcBef>
              <a:spcAft>
                <a:spcPts val="0"/>
              </a:spcAft>
              <a:buSzPts val="6000"/>
              <a:buNone/>
              <a:defRPr sz="6000"/>
            </a:lvl9pPr>
          </a:lstStyle>
          <a:p/>
        </p:txBody>
      </p:sp>
      <p:sp>
        <p:nvSpPr>
          <p:cNvPr id="13" name="Google Shape;13;p2"/>
          <p:cNvSpPr txBox="1"/>
          <p:nvPr>
            <p:ph idx="12" type="sldNum"/>
          </p:nvPr>
        </p:nvSpPr>
        <p:spPr>
          <a:xfrm>
            <a:off x="314625" y="4788300"/>
            <a:ext cx="548700" cy="182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l">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1"/>
          <p:cNvSpPr txBox="1"/>
          <p:nvPr>
            <p:ph idx="1" type="body"/>
          </p:nvPr>
        </p:nvSpPr>
        <p:spPr>
          <a:xfrm>
            <a:off x="516600" y="4406300"/>
            <a:ext cx="7772100" cy="3039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800"/>
              </a:spcAft>
              <a:buSzPts val="1800"/>
              <a:buNone/>
              <a:defRPr sz="1800"/>
            </a:lvl1pPr>
          </a:lstStyle>
          <a:p/>
        </p:txBody>
      </p:sp>
      <p:sp>
        <p:nvSpPr>
          <p:cNvPr id="54" name="Google Shape;54;p11"/>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accent6"/>
        </a:solidFill>
      </p:bgPr>
    </p:bg>
    <p:spTree>
      <p:nvGrpSpPr>
        <p:cNvPr id="55" name="Shape 55"/>
        <p:cNvGrpSpPr/>
        <p:nvPr/>
      </p:nvGrpSpPr>
      <p:grpSpPr>
        <a:xfrm>
          <a:off x="0" y="0"/>
          <a:ext cx="0" cy="0"/>
          <a:chOff x="0" y="0"/>
          <a:chExt cx="0" cy="0"/>
        </a:xfrm>
      </p:grpSpPr>
      <p:sp>
        <p:nvSpPr>
          <p:cNvPr id="56" name="Google Shape;56;p1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12"/>
          <p:cNvGrpSpPr/>
          <p:nvPr/>
        </p:nvGrpSpPr>
        <p:grpSpPr>
          <a:xfrm>
            <a:off x="255200" y="592"/>
            <a:ext cx="2250363" cy="1044300"/>
            <a:chOff x="255200" y="592"/>
            <a:chExt cx="2250363" cy="1044300"/>
          </a:xfrm>
        </p:grpSpPr>
        <p:sp>
          <p:nvSpPr>
            <p:cNvPr id="61" name="Google Shape;61;p1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12"/>
          <p:cNvGrpSpPr/>
          <p:nvPr/>
        </p:nvGrpSpPr>
        <p:grpSpPr>
          <a:xfrm>
            <a:off x="905395" y="592"/>
            <a:ext cx="2250363" cy="1044300"/>
            <a:chOff x="905395" y="592"/>
            <a:chExt cx="2250363" cy="1044300"/>
          </a:xfrm>
        </p:grpSpPr>
        <p:sp>
          <p:nvSpPr>
            <p:cNvPr id="65" name="Google Shape;65;p1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12"/>
          <p:cNvGrpSpPr/>
          <p:nvPr/>
        </p:nvGrpSpPr>
        <p:grpSpPr>
          <a:xfrm>
            <a:off x="7057468" y="5088"/>
            <a:ext cx="1851282" cy="752108"/>
            <a:chOff x="6917201" y="0"/>
            <a:chExt cx="2227777" cy="863400"/>
          </a:xfrm>
        </p:grpSpPr>
        <p:sp>
          <p:nvSpPr>
            <p:cNvPr id="69" name="Google Shape;69;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 name="Google Shape;72;p12"/>
          <p:cNvGrpSpPr/>
          <p:nvPr/>
        </p:nvGrpSpPr>
        <p:grpSpPr>
          <a:xfrm>
            <a:off x="6553032" y="4217852"/>
            <a:ext cx="2389068" cy="925737"/>
            <a:chOff x="6917201" y="0"/>
            <a:chExt cx="2227777" cy="863400"/>
          </a:xfrm>
        </p:grpSpPr>
        <p:sp>
          <p:nvSpPr>
            <p:cNvPr id="73" name="Google Shape;73;p1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2"/>
          <p:cNvGrpSpPr/>
          <p:nvPr/>
        </p:nvGrpSpPr>
        <p:grpSpPr>
          <a:xfrm>
            <a:off x="199149" y="4055652"/>
            <a:ext cx="2795414" cy="1083308"/>
            <a:chOff x="6917201" y="0"/>
            <a:chExt cx="2227777" cy="863400"/>
          </a:xfrm>
        </p:grpSpPr>
        <p:sp>
          <p:nvSpPr>
            <p:cNvPr id="77" name="Google Shape;77;p1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2"/>
          <p:cNvSpPr txBox="1"/>
          <p:nvPr>
            <p:ph type="ctrTitle"/>
          </p:nvPr>
        </p:nvSpPr>
        <p:spPr>
          <a:xfrm>
            <a:off x="1858703" y="1822833"/>
            <a:ext cx="5361300" cy="1448100"/>
          </a:xfrm>
          <a:prstGeom prst="rect">
            <a:avLst/>
          </a:prstGeom>
        </p:spPr>
        <p:txBody>
          <a:bodyPr anchorCtr="0" anchor="ctr" bIns="0" lIns="0" spcFirstLastPara="1" rIns="0" wrap="square" tIns="0">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81" name="Google Shape;81;p12"/>
          <p:cNvSpPr txBox="1"/>
          <p:nvPr>
            <p:ph idx="1" type="subTitle"/>
          </p:nvPr>
        </p:nvSpPr>
        <p:spPr>
          <a:xfrm>
            <a:off x="1858700" y="3413158"/>
            <a:ext cx="5361300" cy="52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Clr>
                <a:schemeClr val="lt1"/>
              </a:buClr>
              <a:buSzPts val="1600"/>
              <a:buNone/>
              <a:defRPr sz="1600">
                <a:solidFill>
                  <a:schemeClr val="lt1"/>
                </a:solidFill>
              </a:defRPr>
            </a:lvl1pPr>
            <a:lvl2pPr lvl="1" rtl="0" algn="ctr">
              <a:lnSpc>
                <a:spcPct val="100000"/>
              </a:lnSpc>
              <a:spcBef>
                <a:spcPts val="800"/>
              </a:spcBef>
              <a:spcAft>
                <a:spcPts val="0"/>
              </a:spcAft>
              <a:buClr>
                <a:schemeClr val="lt1"/>
              </a:buClr>
              <a:buSzPts val="1600"/>
              <a:buNone/>
              <a:defRPr sz="1600">
                <a:solidFill>
                  <a:schemeClr val="lt1"/>
                </a:solidFill>
              </a:defRPr>
            </a:lvl2pPr>
            <a:lvl3pPr lvl="2" rtl="0" algn="ctr">
              <a:lnSpc>
                <a:spcPct val="100000"/>
              </a:lnSpc>
              <a:spcBef>
                <a:spcPts val="800"/>
              </a:spcBef>
              <a:spcAft>
                <a:spcPts val="0"/>
              </a:spcAft>
              <a:buClr>
                <a:schemeClr val="lt1"/>
              </a:buClr>
              <a:buSzPts val="1600"/>
              <a:buNone/>
              <a:defRPr sz="1600">
                <a:solidFill>
                  <a:schemeClr val="lt1"/>
                </a:solidFill>
              </a:defRPr>
            </a:lvl3pPr>
            <a:lvl4pPr lvl="3" rtl="0" algn="ctr">
              <a:lnSpc>
                <a:spcPct val="100000"/>
              </a:lnSpc>
              <a:spcBef>
                <a:spcPts val="800"/>
              </a:spcBef>
              <a:spcAft>
                <a:spcPts val="0"/>
              </a:spcAft>
              <a:buClr>
                <a:schemeClr val="lt1"/>
              </a:buClr>
              <a:buSzPts val="1600"/>
              <a:buNone/>
              <a:defRPr sz="1600">
                <a:solidFill>
                  <a:schemeClr val="lt1"/>
                </a:solidFill>
              </a:defRPr>
            </a:lvl4pPr>
            <a:lvl5pPr lvl="4" rtl="0" algn="ctr">
              <a:lnSpc>
                <a:spcPct val="100000"/>
              </a:lnSpc>
              <a:spcBef>
                <a:spcPts val="800"/>
              </a:spcBef>
              <a:spcAft>
                <a:spcPts val="0"/>
              </a:spcAft>
              <a:buClr>
                <a:schemeClr val="lt1"/>
              </a:buClr>
              <a:buSzPts val="1600"/>
              <a:buNone/>
              <a:defRPr sz="1600">
                <a:solidFill>
                  <a:schemeClr val="lt1"/>
                </a:solidFill>
              </a:defRPr>
            </a:lvl5pPr>
            <a:lvl6pPr lvl="5" rtl="0" algn="ctr">
              <a:lnSpc>
                <a:spcPct val="100000"/>
              </a:lnSpc>
              <a:spcBef>
                <a:spcPts val="800"/>
              </a:spcBef>
              <a:spcAft>
                <a:spcPts val="0"/>
              </a:spcAft>
              <a:buClr>
                <a:schemeClr val="lt1"/>
              </a:buClr>
              <a:buSzPts val="1600"/>
              <a:buNone/>
              <a:defRPr sz="1600">
                <a:solidFill>
                  <a:schemeClr val="lt1"/>
                </a:solidFill>
              </a:defRPr>
            </a:lvl6pPr>
            <a:lvl7pPr lvl="6" rtl="0" algn="ctr">
              <a:lnSpc>
                <a:spcPct val="100000"/>
              </a:lnSpc>
              <a:spcBef>
                <a:spcPts val="800"/>
              </a:spcBef>
              <a:spcAft>
                <a:spcPts val="0"/>
              </a:spcAft>
              <a:buClr>
                <a:schemeClr val="lt1"/>
              </a:buClr>
              <a:buSzPts val="1600"/>
              <a:buNone/>
              <a:defRPr sz="1600">
                <a:solidFill>
                  <a:schemeClr val="lt1"/>
                </a:solidFill>
              </a:defRPr>
            </a:lvl7pPr>
            <a:lvl8pPr lvl="7" rtl="0" algn="ctr">
              <a:lnSpc>
                <a:spcPct val="100000"/>
              </a:lnSpc>
              <a:spcBef>
                <a:spcPts val="800"/>
              </a:spcBef>
              <a:spcAft>
                <a:spcPts val="0"/>
              </a:spcAft>
              <a:buClr>
                <a:schemeClr val="lt1"/>
              </a:buClr>
              <a:buSzPts val="1600"/>
              <a:buNone/>
              <a:defRPr sz="1600">
                <a:solidFill>
                  <a:schemeClr val="lt1"/>
                </a:solidFill>
              </a:defRPr>
            </a:lvl8pPr>
            <a:lvl9pPr lvl="8" rtl="0" algn="ctr">
              <a:lnSpc>
                <a:spcPct val="100000"/>
              </a:lnSpc>
              <a:spcBef>
                <a:spcPts val="800"/>
              </a:spcBef>
              <a:spcAft>
                <a:spcPts val="0"/>
              </a:spcAft>
              <a:buClr>
                <a:schemeClr val="lt1"/>
              </a:buClr>
              <a:buSzPts val="1600"/>
              <a:buNone/>
              <a:defRPr sz="1600">
                <a:solidFill>
                  <a:schemeClr val="lt1"/>
                </a:solidFill>
              </a:defRPr>
            </a:lvl9pPr>
          </a:lstStyle>
          <a:p/>
        </p:txBody>
      </p:sp>
      <p:sp>
        <p:nvSpPr>
          <p:cNvPr id="82" name="Google Shape;82;p12"/>
          <p:cNvSpPr txBox="1"/>
          <p:nvPr>
            <p:ph idx="12" type="sldNum"/>
          </p:nvPr>
        </p:nvSpPr>
        <p:spPr>
          <a:xfrm>
            <a:off x="8390734" y="4543668"/>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bg>
      <p:bgPr>
        <a:solidFill>
          <a:schemeClr val="lt2"/>
        </a:solidFill>
      </p:bgPr>
    </p:bg>
    <p:spTree>
      <p:nvGrpSpPr>
        <p:cNvPr id="83" name="Shape 83"/>
        <p:cNvGrpSpPr/>
        <p:nvPr/>
      </p:nvGrpSpPr>
      <p:grpSpPr>
        <a:xfrm>
          <a:off x="0" y="0"/>
          <a:ext cx="0" cy="0"/>
          <a:chOff x="0" y="0"/>
          <a:chExt cx="0" cy="0"/>
        </a:xfrm>
      </p:grpSpPr>
      <p:sp>
        <p:nvSpPr>
          <p:cNvPr id="84" name="Google Shape;84;p1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13"/>
          <p:cNvGrpSpPr/>
          <p:nvPr/>
        </p:nvGrpSpPr>
        <p:grpSpPr>
          <a:xfrm>
            <a:off x="830392" y="1191256"/>
            <a:ext cx="745763" cy="45826"/>
            <a:chOff x="4580561" y="2589004"/>
            <a:chExt cx="1064464" cy="25200"/>
          </a:xfrm>
        </p:grpSpPr>
        <p:sp>
          <p:nvSpPr>
            <p:cNvPr id="86" name="Google Shape;86;p1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3"/>
          <p:cNvSpPr txBox="1"/>
          <p:nvPr>
            <p:ph type="ctrTitle"/>
          </p:nvPr>
        </p:nvSpPr>
        <p:spPr>
          <a:xfrm>
            <a:off x="729450" y="1322450"/>
            <a:ext cx="7688100" cy="1664700"/>
          </a:xfrm>
          <a:prstGeom prst="rect">
            <a:avLst/>
          </a:prstGeom>
        </p:spPr>
        <p:txBody>
          <a:bodyPr anchorCtr="0" anchor="t" bIns="0" lIns="0" spcFirstLastPara="1" rIns="0" wrap="square" tIns="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89" name="Google Shape;89;p13"/>
          <p:cNvSpPr txBox="1"/>
          <p:nvPr>
            <p:ph idx="1" type="subTitle"/>
          </p:nvPr>
        </p:nvSpPr>
        <p:spPr>
          <a:xfrm>
            <a:off x="729627" y="3172900"/>
            <a:ext cx="7688100" cy="541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sz="1600"/>
            </a:lvl1pPr>
            <a:lvl2pPr lvl="1" rtl="0">
              <a:lnSpc>
                <a:spcPct val="100000"/>
              </a:lnSpc>
              <a:spcBef>
                <a:spcPts val="800"/>
              </a:spcBef>
              <a:spcAft>
                <a:spcPts val="0"/>
              </a:spcAft>
              <a:buSzPts val="1600"/>
              <a:buNone/>
              <a:defRPr sz="1600"/>
            </a:lvl2pPr>
            <a:lvl3pPr lvl="2" rtl="0">
              <a:lnSpc>
                <a:spcPct val="100000"/>
              </a:lnSpc>
              <a:spcBef>
                <a:spcPts val="800"/>
              </a:spcBef>
              <a:spcAft>
                <a:spcPts val="0"/>
              </a:spcAft>
              <a:buSzPts val="1600"/>
              <a:buNone/>
              <a:defRPr sz="1600"/>
            </a:lvl3pPr>
            <a:lvl4pPr lvl="3" rtl="0">
              <a:lnSpc>
                <a:spcPct val="100000"/>
              </a:lnSpc>
              <a:spcBef>
                <a:spcPts val="800"/>
              </a:spcBef>
              <a:spcAft>
                <a:spcPts val="0"/>
              </a:spcAft>
              <a:buSzPts val="1600"/>
              <a:buNone/>
              <a:defRPr sz="1600"/>
            </a:lvl4pPr>
            <a:lvl5pPr lvl="4" rtl="0">
              <a:lnSpc>
                <a:spcPct val="100000"/>
              </a:lnSpc>
              <a:spcBef>
                <a:spcPts val="800"/>
              </a:spcBef>
              <a:spcAft>
                <a:spcPts val="0"/>
              </a:spcAft>
              <a:buSzPts val="1600"/>
              <a:buNone/>
              <a:defRPr sz="1600"/>
            </a:lvl5pPr>
            <a:lvl6pPr lvl="5" rtl="0">
              <a:lnSpc>
                <a:spcPct val="100000"/>
              </a:lnSpc>
              <a:spcBef>
                <a:spcPts val="800"/>
              </a:spcBef>
              <a:spcAft>
                <a:spcPts val="0"/>
              </a:spcAft>
              <a:buSzPts val="1600"/>
              <a:buNone/>
              <a:defRPr sz="1600"/>
            </a:lvl6pPr>
            <a:lvl7pPr lvl="6" rtl="0">
              <a:lnSpc>
                <a:spcPct val="100000"/>
              </a:lnSpc>
              <a:spcBef>
                <a:spcPts val="800"/>
              </a:spcBef>
              <a:spcAft>
                <a:spcPts val="0"/>
              </a:spcAft>
              <a:buSzPts val="1600"/>
              <a:buNone/>
              <a:defRPr sz="1600"/>
            </a:lvl7pPr>
            <a:lvl8pPr lvl="7" rtl="0">
              <a:lnSpc>
                <a:spcPct val="100000"/>
              </a:lnSpc>
              <a:spcBef>
                <a:spcPts val="800"/>
              </a:spcBef>
              <a:spcAft>
                <a:spcPts val="0"/>
              </a:spcAft>
              <a:buSzPts val="1600"/>
              <a:buNone/>
              <a:defRPr sz="1600"/>
            </a:lvl8pPr>
            <a:lvl9pPr lvl="8" rtl="0">
              <a:lnSpc>
                <a:spcPct val="100000"/>
              </a:lnSpc>
              <a:spcBef>
                <a:spcPts val="800"/>
              </a:spcBef>
              <a:spcAft>
                <a:spcPts val="0"/>
              </a:spcAft>
              <a:buSzPts val="1600"/>
              <a:buNone/>
              <a:defRPr sz="1600"/>
            </a:lvl9pPr>
          </a:lstStyle>
          <a:p/>
        </p:txBody>
      </p:sp>
      <p:sp>
        <p:nvSpPr>
          <p:cNvPr id="90" name="Google Shape;90;p13"/>
          <p:cNvSpPr txBox="1"/>
          <p:nvPr>
            <p:ph idx="12" type="sldNum"/>
          </p:nvPr>
        </p:nvSpPr>
        <p:spPr>
          <a:xfrm>
            <a:off x="8536302"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4" name="Shape 14"/>
        <p:cNvGrpSpPr/>
        <p:nvPr/>
      </p:nvGrpSpPr>
      <p:grpSpPr>
        <a:xfrm>
          <a:off x="0" y="0"/>
          <a:ext cx="0" cy="0"/>
          <a:chOff x="0" y="0"/>
          <a:chExt cx="0" cy="0"/>
        </a:xfrm>
      </p:grpSpPr>
      <p:sp>
        <p:nvSpPr>
          <p:cNvPr id="15" name="Google Shape;15;p3"/>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100"/>
              <a:buNone/>
              <a:defRPr/>
            </a:lvl1pPr>
            <a:lvl2pPr lvl="1" algn="l">
              <a:lnSpc>
                <a:spcPct val="90000"/>
              </a:lnSpc>
              <a:spcBef>
                <a:spcPts val="0"/>
              </a:spcBef>
              <a:spcAft>
                <a:spcPts val="0"/>
              </a:spcAft>
              <a:buSzPts val="4100"/>
              <a:buNone/>
              <a:defRPr/>
            </a:lvl2pPr>
            <a:lvl3pPr lvl="2" algn="l">
              <a:lnSpc>
                <a:spcPct val="90000"/>
              </a:lnSpc>
              <a:spcBef>
                <a:spcPts val="0"/>
              </a:spcBef>
              <a:spcAft>
                <a:spcPts val="0"/>
              </a:spcAft>
              <a:buSzPts val="4100"/>
              <a:buNone/>
              <a:defRPr/>
            </a:lvl3pPr>
            <a:lvl4pPr lvl="3" algn="l">
              <a:lnSpc>
                <a:spcPct val="90000"/>
              </a:lnSpc>
              <a:spcBef>
                <a:spcPts val="0"/>
              </a:spcBef>
              <a:spcAft>
                <a:spcPts val="0"/>
              </a:spcAft>
              <a:buSzPts val="4100"/>
              <a:buNone/>
              <a:defRPr/>
            </a:lvl4pPr>
            <a:lvl5pPr lvl="4" algn="l">
              <a:lnSpc>
                <a:spcPct val="90000"/>
              </a:lnSpc>
              <a:spcBef>
                <a:spcPts val="0"/>
              </a:spcBef>
              <a:spcAft>
                <a:spcPts val="0"/>
              </a:spcAft>
              <a:buSzPts val="4100"/>
              <a:buNone/>
              <a:defRPr/>
            </a:lvl5pPr>
            <a:lvl6pPr lvl="5" algn="l">
              <a:lnSpc>
                <a:spcPct val="90000"/>
              </a:lnSpc>
              <a:spcBef>
                <a:spcPts val="0"/>
              </a:spcBef>
              <a:spcAft>
                <a:spcPts val="0"/>
              </a:spcAft>
              <a:buSzPts val="4100"/>
              <a:buNone/>
              <a:defRPr/>
            </a:lvl6pPr>
            <a:lvl7pPr lvl="6" algn="l">
              <a:lnSpc>
                <a:spcPct val="90000"/>
              </a:lnSpc>
              <a:spcBef>
                <a:spcPts val="0"/>
              </a:spcBef>
              <a:spcAft>
                <a:spcPts val="0"/>
              </a:spcAft>
              <a:buSzPts val="4100"/>
              <a:buNone/>
              <a:defRPr/>
            </a:lvl7pPr>
            <a:lvl8pPr lvl="7" algn="l">
              <a:lnSpc>
                <a:spcPct val="90000"/>
              </a:lnSpc>
              <a:spcBef>
                <a:spcPts val="0"/>
              </a:spcBef>
              <a:spcAft>
                <a:spcPts val="0"/>
              </a:spcAft>
              <a:buSzPts val="4100"/>
              <a:buNone/>
              <a:defRPr/>
            </a:lvl8pPr>
            <a:lvl9pPr lvl="8" algn="l">
              <a:lnSpc>
                <a:spcPct val="90000"/>
              </a:lnSpc>
              <a:spcBef>
                <a:spcPts val="0"/>
              </a:spcBef>
              <a:spcAft>
                <a:spcPts val="0"/>
              </a:spcAft>
              <a:buSzPts val="4100"/>
              <a:buNone/>
              <a:defRPr/>
            </a:lvl9pPr>
          </a:lstStyle>
          <a:p/>
        </p:txBody>
      </p:sp>
      <p:sp>
        <p:nvSpPr>
          <p:cNvPr id="16" name="Google Shape;16;p3"/>
          <p:cNvSpPr txBox="1"/>
          <p:nvPr>
            <p:ph idx="1" type="body"/>
          </p:nvPr>
        </p:nvSpPr>
        <p:spPr>
          <a:xfrm>
            <a:off x="516600" y="1967475"/>
            <a:ext cx="2108700" cy="25533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17" name="Google Shape;17;p3"/>
          <p:cNvSpPr txBox="1"/>
          <p:nvPr>
            <p:ph idx="2" type="body"/>
          </p:nvPr>
        </p:nvSpPr>
        <p:spPr>
          <a:xfrm>
            <a:off x="2846689" y="1967475"/>
            <a:ext cx="2108700" cy="25533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18" name="Google Shape;18;p3"/>
          <p:cNvSpPr txBox="1"/>
          <p:nvPr>
            <p:ph idx="3" type="body"/>
          </p:nvPr>
        </p:nvSpPr>
        <p:spPr>
          <a:xfrm>
            <a:off x="5176777" y="1967475"/>
            <a:ext cx="2108700" cy="25533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19" name="Google Shape;19;p3"/>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0" name="Shape 20"/>
        <p:cNvGrpSpPr/>
        <p:nvPr/>
      </p:nvGrpSpPr>
      <p:grpSpPr>
        <a:xfrm>
          <a:off x="0" y="0"/>
          <a:ext cx="0" cy="0"/>
          <a:chOff x="0" y="0"/>
          <a:chExt cx="0" cy="0"/>
        </a:xfrm>
      </p:grpSpPr>
      <p:sp>
        <p:nvSpPr>
          <p:cNvPr id="21" name="Google Shape;21;p4"/>
          <p:cNvSpPr txBox="1"/>
          <p:nvPr>
            <p:ph idx="1" type="body"/>
          </p:nvPr>
        </p:nvSpPr>
        <p:spPr>
          <a:xfrm>
            <a:off x="515525" y="2260775"/>
            <a:ext cx="4784400" cy="2346900"/>
          </a:xfrm>
          <a:prstGeom prst="rect">
            <a:avLst/>
          </a:prstGeom>
          <a:noFill/>
          <a:ln>
            <a:noFill/>
          </a:ln>
        </p:spPr>
        <p:txBody>
          <a:bodyPr anchorCtr="0" anchor="b" bIns="0" lIns="0" spcFirstLastPara="1" rIns="0" wrap="square" tIns="0">
            <a:noAutofit/>
          </a:bodyPr>
          <a:lstStyle>
            <a:lvl1pPr indent="-488950" lvl="0" marL="457200" algn="l">
              <a:lnSpc>
                <a:spcPct val="115000"/>
              </a:lnSpc>
              <a:spcBef>
                <a:spcPts val="0"/>
              </a:spcBef>
              <a:spcAft>
                <a:spcPts val="0"/>
              </a:spcAft>
              <a:buSzPts val="4100"/>
              <a:buChar char="•"/>
              <a:defRPr b="1" sz="4100"/>
            </a:lvl1pPr>
            <a:lvl2pPr indent="-488950" lvl="1" marL="914400" algn="l">
              <a:lnSpc>
                <a:spcPct val="115000"/>
              </a:lnSpc>
              <a:spcBef>
                <a:spcPts val="800"/>
              </a:spcBef>
              <a:spcAft>
                <a:spcPts val="0"/>
              </a:spcAft>
              <a:buSzPts val="4100"/>
              <a:buChar char="○"/>
              <a:defRPr b="1" sz="4100"/>
            </a:lvl2pPr>
            <a:lvl3pPr indent="-488950" lvl="2" marL="1371600" algn="l">
              <a:lnSpc>
                <a:spcPct val="115000"/>
              </a:lnSpc>
              <a:spcBef>
                <a:spcPts val="800"/>
              </a:spcBef>
              <a:spcAft>
                <a:spcPts val="0"/>
              </a:spcAft>
              <a:buSzPts val="4100"/>
              <a:buChar char="■"/>
              <a:defRPr b="1" sz="4100"/>
            </a:lvl3pPr>
            <a:lvl4pPr indent="-488950" lvl="3" marL="1828800" algn="l">
              <a:lnSpc>
                <a:spcPct val="115000"/>
              </a:lnSpc>
              <a:spcBef>
                <a:spcPts val="800"/>
              </a:spcBef>
              <a:spcAft>
                <a:spcPts val="0"/>
              </a:spcAft>
              <a:buSzPts val="4100"/>
              <a:buChar char="●"/>
              <a:defRPr b="1" sz="4100"/>
            </a:lvl4pPr>
            <a:lvl5pPr indent="-488950" lvl="4" marL="2286000" algn="l">
              <a:lnSpc>
                <a:spcPct val="115000"/>
              </a:lnSpc>
              <a:spcBef>
                <a:spcPts val="800"/>
              </a:spcBef>
              <a:spcAft>
                <a:spcPts val="0"/>
              </a:spcAft>
              <a:buSzPts val="4100"/>
              <a:buChar char="○"/>
              <a:defRPr b="1" sz="4100"/>
            </a:lvl5pPr>
            <a:lvl6pPr indent="-488950" lvl="5" marL="2743200" algn="l">
              <a:lnSpc>
                <a:spcPct val="115000"/>
              </a:lnSpc>
              <a:spcBef>
                <a:spcPts val="800"/>
              </a:spcBef>
              <a:spcAft>
                <a:spcPts val="0"/>
              </a:spcAft>
              <a:buSzPts val="4100"/>
              <a:buChar char="■"/>
              <a:defRPr b="1" sz="4100"/>
            </a:lvl6pPr>
            <a:lvl7pPr indent="-488950" lvl="6" marL="3200400" algn="l">
              <a:lnSpc>
                <a:spcPct val="115000"/>
              </a:lnSpc>
              <a:spcBef>
                <a:spcPts val="800"/>
              </a:spcBef>
              <a:spcAft>
                <a:spcPts val="0"/>
              </a:spcAft>
              <a:buSzPts val="4100"/>
              <a:buChar char="●"/>
              <a:defRPr b="1" sz="4100"/>
            </a:lvl7pPr>
            <a:lvl8pPr indent="-488950" lvl="7" marL="3657600" algn="l">
              <a:lnSpc>
                <a:spcPct val="115000"/>
              </a:lnSpc>
              <a:spcBef>
                <a:spcPts val="800"/>
              </a:spcBef>
              <a:spcAft>
                <a:spcPts val="0"/>
              </a:spcAft>
              <a:buSzPts val="4100"/>
              <a:buChar char="○"/>
              <a:defRPr b="1" sz="4100"/>
            </a:lvl8pPr>
            <a:lvl9pPr indent="-488950" lvl="8" marL="4114800" algn="l">
              <a:lnSpc>
                <a:spcPct val="115000"/>
              </a:lnSpc>
              <a:spcBef>
                <a:spcPts val="800"/>
              </a:spcBef>
              <a:spcAft>
                <a:spcPts val="800"/>
              </a:spcAft>
              <a:buSzPts val="4100"/>
              <a:buChar char="■"/>
              <a:defRPr b="1" sz="4100"/>
            </a:lvl9pPr>
          </a:lstStyle>
          <a:p/>
        </p:txBody>
      </p:sp>
      <p:sp>
        <p:nvSpPr>
          <p:cNvPr id="22" name="Google Shape;22;p4"/>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4"/>
          <p:cNvSpPr/>
          <p:nvPr/>
        </p:nvSpPr>
        <p:spPr>
          <a:xfrm>
            <a:off x="6549307" y="869192"/>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4"/>
          <p:cNvSpPr/>
          <p:nvPr/>
        </p:nvSpPr>
        <p:spPr>
          <a:xfrm>
            <a:off x="5817581" y="2205888"/>
            <a:ext cx="1467171" cy="734205"/>
          </a:xfrm>
          <a:custGeom>
            <a:rect b="b" l="l" r="r" t="t"/>
            <a:pathLst>
              <a:path extrusionOk="0" h="1468410" w="2934342">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5"/>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100"/>
              <a:buNone/>
              <a:defRPr/>
            </a:lvl1pPr>
            <a:lvl2pPr lvl="1" algn="l">
              <a:lnSpc>
                <a:spcPct val="90000"/>
              </a:lnSpc>
              <a:spcBef>
                <a:spcPts val="0"/>
              </a:spcBef>
              <a:spcAft>
                <a:spcPts val="0"/>
              </a:spcAft>
              <a:buSzPts val="4100"/>
              <a:buNone/>
              <a:defRPr/>
            </a:lvl2pPr>
            <a:lvl3pPr lvl="2" algn="l">
              <a:lnSpc>
                <a:spcPct val="90000"/>
              </a:lnSpc>
              <a:spcBef>
                <a:spcPts val="0"/>
              </a:spcBef>
              <a:spcAft>
                <a:spcPts val="0"/>
              </a:spcAft>
              <a:buSzPts val="4100"/>
              <a:buNone/>
              <a:defRPr/>
            </a:lvl3pPr>
            <a:lvl4pPr lvl="3" algn="l">
              <a:lnSpc>
                <a:spcPct val="90000"/>
              </a:lnSpc>
              <a:spcBef>
                <a:spcPts val="0"/>
              </a:spcBef>
              <a:spcAft>
                <a:spcPts val="0"/>
              </a:spcAft>
              <a:buSzPts val="4100"/>
              <a:buNone/>
              <a:defRPr/>
            </a:lvl4pPr>
            <a:lvl5pPr lvl="4" algn="l">
              <a:lnSpc>
                <a:spcPct val="90000"/>
              </a:lnSpc>
              <a:spcBef>
                <a:spcPts val="0"/>
              </a:spcBef>
              <a:spcAft>
                <a:spcPts val="0"/>
              </a:spcAft>
              <a:buSzPts val="4100"/>
              <a:buNone/>
              <a:defRPr/>
            </a:lvl5pPr>
            <a:lvl6pPr lvl="5" algn="l">
              <a:lnSpc>
                <a:spcPct val="90000"/>
              </a:lnSpc>
              <a:spcBef>
                <a:spcPts val="0"/>
              </a:spcBef>
              <a:spcAft>
                <a:spcPts val="0"/>
              </a:spcAft>
              <a:buSzPts val="4100"/>
              <a:buNone/>
              <a:defRPr/>
            </a:lvl6pPr>
            <a:lvl7pPr lvl="6" algn="l">
              <a:lnSpc>
                <a:spcPct val="90000"/>
              </a:lnSpc>
              <a:spcBef>
                <a:spcPts val="0"/>
              </a:spcBef>
              <a:spcAft>
                <a:spcPts val="0"/>
              </a:spcAft>
              <a:buSzPts val="4100"/>
              <a:buNone/>
              <a:defRPr/>
            </a:lvl7pPr>
            <a:lvl8pPr lvl="7" algn="l">
              <a:lnSpc>
                <a:spcPct val="90000"/>
              </a:lnSpc>
              <a:spcBef>
                <a:spcPts val="0"/>
              </a:spcBef>
              <a:spcAft>
                <a:spcPts val="0"/>
              </a:spcAft>
              <a:buSzPts val="4100"/>
              <a:buNone/>
              <a:defRPr/>
            </a:lvl8pPr>
            <a:lvl9pPr lvl="8" algn="l">
              <a:lnSpc>
                <a:spcPct val="90000"/>
              </a:lnSpc>
              <a:spcBef>
                <a:spcPts val="0"/>
              </a:spcBef>
              <a:spcAft>
                <a:spcPts val="0"/>
              </a:spcAft>
              <a:buSzPts val="4100"/>
              <a:buNone/>
              <a:defRPr/>
            </a:lvl9pPr>
          </a:lstStyle>
          <a:p/>
        </p:txBody>
      </p:sp>
      <p:sp>
        <p:nvSpPr>
          <p:cNvPr id="31" name="Google Shape;31;p6"/>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dk1"/>
        </a:solidFill>
      </p:bgPr>
    </p:bg>
    <p:spTree>
      <p:nvGrpSpPr>
        <p:cNvPr id="32" name="Shape 32"/>
        <p:cNvGrpSpPr/>
        <p:nvPr/>
      </p:nvGrpSpPr>
      <p:grpSpPr>
        <a:xfrm>
          <a:off x="0" y="0"/>
          <a:ext cx="0" cy="0"/>
          <a:chOff x="0" y="0"/>
          <a:chExt cx="0" cy="0"/>
        </a:xfrm>
      </p:grpSpPr>
      <p:sp>
        <p:nvSpPr>
          <p:cNvPr id="33" name="Google Shape;33;p7"/>
          <p:cNvSpPr/>
          <p:nvPr/>
        </p:nvSpPr>
        <p:spPr>
          <a:xfrm>
            <a:off x="100" y="0"/>
            <a:ext cx="9144000" cy="5151300"/>
          </a:xfrm>
          <a:prstGeom prst="rect">
            <a:avLst/>
          </a:prstGeom>
          <a:solidFill>
            <a:srgbClr val="363739">
              <a:alpha val="7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7"/>
          <p:cNvSpPr txBox="1"/>
          <p:nvPr>
            <p:ph idx="12" type="sldNum"/>
          </p:nvPr>
        </p:nvSpPr>
        <p:spPr>
          <a:xfrm>
            <a:off x="8532425" y="4618200"/>
            <a:ext cx="611400" cy="525300"/>
          </a:xfrm>
          <a:prstGeom prst="rect">
            <a:avLst/>
          </a:prstGeom>
          <a:solidFill>
            <a:schemeClr val="accent1"/>
          </a:solidFill>
          <a:ln>
            <a:noFill/>
          </a:ln>
        </p:spPr>
        <p:txBody>
          <a:bodyPr anchorCtr="0" anchor="ctr" bIns="0" lIns="0" spcFirstLastPara="1" rIns="0" wrap="square" tIns="0">
            <a:noAutofit/>
          </a:bodyPr>
          <a:lstStyle>
            <a:lvl1pPr indent="0" lvl="0"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
              <a:t>‹#›</a:t>
            </a:fld>
            <a:endParaRPr/>
          </a:p>
        </p:txBody>
      </p:sp>
      <p:sp>
        <p:nvSpPr>
          <p:cNvPr id="35" name="Google Shape;35;p7"/>
          <p:cNvSpPr txBox="1"/>
          <p:nvPr>
            <p:ph type="ctrTitle"/>
          </p:nvPr>
        </p:nvSpPr>
        <p:spPr>
          <a:xfrm>
            <a:off x="514350" y="2263175"/>
            <a:ext cx="5557200" cy="631200"/>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accent1"/>
              </a:buClr>
              <a:buSzPts val="4100"/>
              <a:buNone/>
              <a:defRPr>
                <a:solidFill>
                  <a:schemeClr val="accent1"/>
                </a:solidFill>
              </a:defRPr>
            </a:lvl1pPr>
            <a:lvl2pPr lvl="1" algn="l">
              <a:lnSpc>
                <a:spcPct val="90000"/>
              </a:lnSpc>
              <a:spcBef>
                <a:spcPts val="0"/>
              </a:spcBef>
              <a:spcAft>
                <a:spcPts val="0"/>
              </a:spcAft>
              <a:buClr>
                <a:schemeClr val="accent1"/>
              </a:buClr>
              <a:buSzPts val="4100"/>
              <a:buNone/>
              <a:defRPr>
                <a:solidFill>
                  <a:schemeClr val="accent1"/>
                </a:solidFill>
              </a:defRPr>
            </a:lvl2pPr>
            <a:lvl3pPr lvl="2" algn="l">
              <a:lnSpc>
                <a:spcPct val="90000"/>
              </a:lnSpc>
              <a:spcBef>
                <a:spcPts val="0"/>
              </a:spcBef>
              <a:spcAft>
                <a:spcPts val="0"/>
              </a:spcAft>
              <a:buClr>
                <a:schemeClr val="accent1"/>
              </a:buClr>
              <a:buSzPts val="4100"/>
              <a:buNone/>
              <a:defRPr>
                <a:solidFill>
                  <a:schemeClr val="accent1"/>
                </a:solidFill>
              </a:defRPr>
            </a:lvl3pPr>
            <a:lvl4pPr lvl="3" algn="l">
              <a:lnSpc>
                <a:spcPct val="90000"/>
              </a:lnSpc>
              <a:spcBef>
                <a:spcPts val="0"/>
              </a:spcBef>
              <a:spcAft>
                <a:spcPts val="0"/>
              </a:spcAft>
              <a:buClr>
                <a:schemeClr val="accent1"/>
              </a:buClr>
              <a:buSzPts val="4100"/>
              <a:buNone/>
              <a:defRPr>
                <a:solidFill>
                  <a:schemeClr val="accent1"/>
                </a:solidFill>
              </a:defRPr>
            </a:lvl4pPr>
            <a:lvl5pPr lvl="4" algn="l">
              <a:lnSpc>
                <a:spcPct val="90000"/>
              </a:lnSpc>
              <a:spcBef>
                <a:spcPts val="0"/>
              </a:spcBef>
              <a:spcAft>
                <a:spcPts val="0"/>
              </a:spcAft>
              <a:buClr>
                <a:schemeClr val="accent1"/>
              </a:buClr>
              <a:buSzPts val="4100"/>
              <a:buNone/>
              <a:defRPr>
                <a:solidFill>
                  <a:schemeClr val="accent1"/>
                </a:solidFill>
              </a:defRPr>
            </a:lvl5pPr>
            <a:lvl6pPr lvl="5" algn="l">
              <a:lnSpc>
                <a:spcPct val="90000"/>
              </a:lnSpc>
              <a:spcBef>
                <a:spcPts val="0"/>
              </a:spcBef>
              <a:spcAft>
                <a:spcPts val="0"/>
              </a:spcAft>
              <a:buClr>
                <a:schemeClr val="accent1"/>
              </a:buClr>
              <a:buSzPts val="4100"/>
              <a:buNone/>
              <a:defRPr>
                <a:solidFill>
                  <a:schemeClr val="accent1"/>
                </a:solidFill>
              </a:defRPr>
            </a:lvl6pPr>
            <a:lvl7pPr lvl="6" algn="l">
              <a:lnSpc>
                <a:spcPct val="90000"/>
              </a:lnSpc>
              <a:spcBef>
                <a:spcPts val="0"/>
              </a:spcBef>
              <a:spcAft>
                <a:spcPts val="0"/>
              </a:spcAft>
              <a:buClr>
                <a:schemeClr val="accent1"/>
              </a:buClr>
              <a:buSzPts val="4100"/>
              <a:buNone/>
              <a:defRPr>
                <a:solidFill>
                  <a:schemeClr val="accent1"/>
                </a:solidFill>
              </a:defRPr>
            </a:lvl7pPr>
            <a:lvl8pPr lvl="7" algn="l">
              <a:lnSpc>
                <a:spcPct val="90000"/>
              </a:lnSpc>
              <a:spcBef>
                <a:spcPts val="0"/>
              </a:spcBef>
              <a:spcAft>
                <a:spcPts val="0"/>
              </a:spcAft>
              <a:buClr>
                <a:schemeClr val="accent1"/>
              </a:buClr>
              <a:buSzPts val="4100"/>
              <a:buNone/>
              <a:defRPr>
                <a:solidFill>
                  <a:schemeClr val="accent1"/>
                </a:solidFill>
              </a:defRPr>
            </a:lvl8pPr>
            <a:lvl9pPr lvl="8" algn="l">
              <a:lnSpc>
                <a:spcPct val="90000"/>
              </a:lnSpc>
              <a:spcBef>
                <a:spcPts val="0"/>
              </a:spcBef>
              <a:spcAft>
                <a:spcPts val="0"/>
              </a:spcAft>
              <a:buClr>
                <a:schemeClr val="accent1"/>
              </a:buClr>
              <a:buSzPts val="4100"/>
              <a:buNone/>
              <a:defRPr>
                <a:solidFill>
                  <a:schemeClr val="accent1"/>
                </a:solidFill>
              </a:defRPr>
            </a:lvl9pPr>
          </a:lstStyle>
          <a:p/>
        </p:txBody>
      </p:sp>
      <p:sp>
        <p:nvSpPr>
          <p:cNvPr id="36" name="Google Shape;36;p7"/>
          <p:cNvSpPr txBox="1"/>
          <p:nvPr>
            <p:ph idx="1" type="subTitle"/>
          </p:nvPr>
        </p:nvSpPr>
        <p:spPr>
          <a:xfrm>
            <a:off x="514350" y="2894375"/>
            <a:ext cx="5557200" cy="274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2"/>
              </a:buClr>
              <a:buSzPts val="1600"/>
              <a:buNone/>
              <a:defRPr>
                <a:solidFill>
                  <a:schemeClr val="lt2"/>
                </a:solidFill>
              </a:defRPr>
            </a:lvl1pPr>
            <a:lvl2pPr lvl="1" algn="l">
              <a:lnSpc>
                <a:spcPct val="115000"/>
              </a:lnSpc>
              <a:spcBef>
                <a:spcPts val="800"/>
              </a:spcBef>
              <a:spcAft>
                <a:spcPts val="0"/>
              </a:spcAft>
              <a:buClr>
                <a:schemeClr val="lt2"/>
              </a:buClr>
              <a:buSzPts val="3000"/>
              <a:buNone/>
              <a:defRPr sz="3000">
                <a:solidFill>
                  <a:schemeClr val="lt2"/>
                </a:solidFill>
              </a:defRPr>
            </a:lvl2pPr>
            <a:lvl3pPr lvl="2" algn="l">
              <a:lnSpc>
                <a:spcPct val="115000"/>
              </a:lnSpc>
              <a:spcBef>
                <a:spcPts val="800"/>
              </a:spcBef>
              <a:spcAft>
                <a:spcPts val="0"/>
              </a:spcAft>
              <a:buClr>
                <a:schemeClr val="lt2"/>
              </a:buClr>
              <a:buSzPts val="3000"/>
              <a:buNone/>
              <a:defRPr sz="3000">
                <a:solidFill>
                  <a:schemeClr val="lt2"/>
                </a:solidFill>
              </a:defRPr>
            </a:lvl3pPr>
            <a:lvl4pPr lvl="3" algn="l">
              <a:lnSpc>
                <a:spcPct val="115000"/>
              </a:lnSpc>
              <a:spcBef>
                <a:spcPts val="800"/>
              </a:spcBef>
              <a:spcAft>
                <a:spcPts val="0"/>
              </a:spcAft>
              <a:buClr>
                <a:schemeClr val="lt2"/>
              </a:buClr>
              <a:buSzPts val="3000"/>
              <a:buNone/>
              <a:defRPr sz="3000">
                <a:solidFill>
                  <a:schemeClr val="lt2"/>
                </a:solidFill>
              </a:defRPr>
            </a:lvl4pPr>
            <a:lvl5pPr lvl="4" algn="l">
              <a:lnSpc>
                <a:spcPct val="115000"/>
              </a:lnSpc>
              <a:spcBef>
                <a:spcPts val="800"/>
              </a:spcBef>
              <a:spcAft>
                <a:spcPts val="0"/>
              </a:spcAft>
              <a:buClr>
                <a:schemeClr val="lt2"/>
              </a:buClr>
              <a:buSzPts val="3000"/>
              <a:buNone/>
              <a:defRPr sz="3000">
                <a:solidFill>
                  <a:schemeClr val="lt2"/>
                </a:solidFill>
              </a:defRPr>
            </a:lvl5pPr>
            <a:lvl6pPr lvl="5" algn="l">
              <a:lnSpc>
                <a:spcPct val="115000"/>
              </a:lnSpc>
              <a:spcBef>
                <a:spcPts val="800"/>
              </a:spcBef>
              <a:spcAft>
                <a:spcPts val="0"/>
              </a:spcAft>
              <a:buClr>
                <a:schemeClr val="lt2"/>
              </a:buClr>
              <a:buSzPts val="3000"/>
              <a:buNone/>
              <a:defRPr sz="3000">
                <a:solidFill>
                  <a:schemeClr val="lt2"/>
                </a:solidFill>
              </a:defRPr>
            </a:lvl6pPr>
            <a:lvl7pPr lvl="6" algn="l">
              <a:lnSpc>
                <a:spcPct val="115000"/>
              </a:lnSpc>
              <a:spcBef>
                <a:spcPts val="800"/>
              </a:spcBef>
              <a:spcAft>
                <a:spcPts val="0"/>
              </a:spcAft>
              <a:buClr>
                <a:schemeClr val="lt2"/>
              </a:buClr>
              <a:buSzPts val="3000"/>
              <a:buNone/>
              <a:defRPr sz="3000">
                <a:solidFill>
                  <a:schemeClr val="lt2"/>
                </a:solidFill>
              </a:defRPr>
            </a:lvl7pPr>
            <a:lvl8pPr lvl="7" algn="l">
              <a:lnSpc>
                <a:spcPct val="115000"/>
              </a:lnSpc>
              <a:spcBef>
                <a:spcPts val="800"/>
              </a:spcBef>
              <a:spcAft>
                <a:spcPts val="0"/>
              </a:spcAft>
              <a:buClr>
                <a:schemeClr val="lt2"/>
              </a:buClr>
              <a:buSzPts val="3000"/>
              <a:buNone/>
              <a:defRPr sz="3000">
                <a:solidFill>
                  <a:schemeClr val="lt2"/>
                </a:solidFill>
              </a:defRPr>
            </a:lvl8pPr>
            <a:lvl9pPr lvl="8" algn="l">
              <a:lnSpc>
                <a:spcPct val="115000"/>
              </a:lnSpc>
              <a:spcBef>
                <a:spcPts val="800"/>
              </a:spcBef>
              <a:spcAft>
                <a:spcPts val="800"/>
              </a:spcAft>
              <a:buClr>
                <a:schemeClr val="lt2"/>
              </a:buClr>
              <a:buSzPts val="3000"/>
              <a:buNone/>
              <a:defRPr sz="3000">
                <a:solidFill>
                  <a:schemeClr val="lt2"/>
                </a:solidFill>
              </a:defRPr>
            </a:lvl9pPr>
          </a:lstStyle>
          <a:p/>
        </p:txBody>
      </p:sp>
      <p:sp>
        <p:nvSpPr>
          <p:cNvPr id="37" name="Google Shape;37;p7"/>
          <p:cNvSpPr/>
          <p:nvPr/>
        </p:nvSpPr>
        <p:spPr>
          <a:xfrm>
            <a:off x="342900" y="361950"/>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ONLY_1">
    <p:spTree>
      <p:nvGrpSpPr>
        <p:cNvPr id="38" name="Shape 38"/>
        <p:cNvGrpSpPr/>
        <p:nvPr/>
      </p:nvGrpSpPr>
      <p:grpSpPr>
        <a:xfrm>
          <a:off x="0" y="0"/>
          <a:ext cx="0" cy="0"/>
          <a:chOff x="0" y="0"/>
          <a:chExt cx="0" cy="0"/>
        </a:xfrm>
      </p:grpSpPr>
      <p:sp>
        <p:nvSpPr>
          <p:cNvPr id="39" name="Google Shape;39;p8"/>
          <p:cNvSpPr txBox="1"/>
          <p:nvPr>
            <p:ph type="title"/>
          </p:nvPr>
        </p:nvSpPr>
        <p:spPr>
          <a:xfrm>
            <a:off x="516600" y="1655400"/>
            <a:ext cx="3679200" cy="1411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4100"/>
              <a:buNone/>
              <a:defRPr/>
            </a:lvl1pPr>
            <a:lvl2pPr lvl="1" algn="l">
              <a:lnSpc>
                <a:spcPct val="90000"/>
              </a:lnSpc>
              <a:spcBef>
                <a:spcPts val="0"/>
              </a:spcBef>
              <a:spcAft>
                <a:spcPts val="0"/>
              </a:spcAft>
              <a:buSzPts val="4100"/>
              <a:buNone/>
              <a:defRPr/>
            </a:lvl2pPr>
            <a:lvl3pPr lvl="2" algn="l">
              <a:lnSpc>
                <a:spcPct val="90000"/>
              </a:lnSpc>
              <a:spcBef>
                <a:spcPts val="0"/>
              </a:spcBef>
              <a:spcAft>
                <a:spcPts val="0"/>
              </a:spcAft>
              <a:buSzPts val="4100"/>
              <a:buNone/>
              <a:defRPr/>
            </a:lvl3pPr>
            <a:lvl4pPr lvl="3" algn="l">
              <a:lnSpc>
                <a:spcPct val="90000"/>
              </a:lnSpc>
              <a:spcBef>
                <a:spcPts val="0"/>
              </a:spcBef>
              <a:spcAft>
                <a:spcPts val="0"/>
              </a:spcAft>
              <a:buSzPts val="4100"/>
              <a:buNone/>
              <a:defRPr/>
            </a:lvl4pPr>
            <a:lvl5pPr lvl="4" algn="l">
              <a:lnSpc>
                <a:spcPct val="90000"/>
              </a:lnSpc>
              <a:spcBef>
                <a:spcPts val="0"/>
              </a:spcBef>
              <a:spcAft>
                <a:spcPts val="0"/>
              </a:spcAft>
              <a:buSzPts val="4100"/>
              <a:buNone/>
              <a:defRPr/>
            </a:lvl5pPr>
            <a:lvl6pPr lvl="5" algn="l">
              <a:lnSpc>
                <a:spcPct val="90000"/>
              </a:lnSpc>
              <a:spcBef>
                <a:spcPts val="0"/>
              </a:spcBef>
              <a:spcAft>
                <a:spcPts val="0"/>
              </a:spcAft>
              <a:buSzPts val="4100"/>
              <a:buNone/>
              <a:defRPr/>
            </a:lvl6pPr>
            <a:lvl7pPr lvl="6" algn="l">
              <a:lnSpc>
                <a:spcPct val="90000"/>
              </a:lnSpc>
              <a:spcBef>
                <a:spcPts val="0"/>
              </a:spcBef>
              <a:spcAft>
                <a:spcPts val="0"/>
              </a:spcAft>
              <a:buSzPts val="4100"/>
              <a:buNone/>
              <a:defRPr/>
            </a:lvl7pPr>
            <a:lvl8pPr lvl="7" algn="l">
              <a:lnSpc>
                <a:spcPct val="90000"/>
              </a:lnSpc>
              <a:spcBef>
                <a:spcPts val="0"/>
              </a:spcBef>
              <a:spcAft>
                <a:spcPts val="0"/>
              </a:spcAft>
              <a:buSzPts val="4100"/>
              <a:buNone/>
              <a:defRPr/>
            </a:lvl8pPr>
            <a:lvl9pPr lvl="8" algn="l">
              <a:lnSpc>
                <a:spcPct val="90000"/>
              </a:lnSpc>
              <a:spcBef>
                <a:spcPts val="0"/>
              </a:spcBef>
              <a:spcAft>
                <a:spcPts val="0"/>
              </a:spcAft>
              <a:buSzPts val="4100"/>
              <a:buNone/>
              <a:defRPr/>
            </a:lvl9pPr>
          </a:lstStyle>
          <a:p/>
        </p:txBody>
      </p:sp>
      <p:sp>
        <p:nvSpPr>
          <p:cNvPr id="40" name="Google Shape;40;p8"/>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
        <p:nvSpPr>
          <p:cNvPr id="41" name="Google Shape;41;p8"/>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Calibri"/>
              <a:ea typeface="Calibri"/>
              <a:cs typeface="Calibri"/>
              <a:sym typeface="Calibri"/>
            </a:endParaRPr>
          </a:p>
        </p:txBody>
      </p:sp>
      <p:sp>
        <p:nvSpPr>
          <p:cNvPr id="42" name="Google Shape;42;p8"/>
          <p:cNvSpPr txBox="1"/>
          <p:nvPr>
            <p:ph idx="1" type="subTitle"/>
          </p:nvPr>
        </p:nvSpPr>
        <p:spPr>
          <a:xfrm>
            <a:off x="516600" y="3066900"/>
            <a:ext cx="3679200" cy="2682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600"/>
              <a:buFont typeface="Barlow Medium"/>
              <a:buNone/>
              <a:defRPr>
                <a:latin typeface="Barlow Medium"/>
                <a:ea typeface="Barlow Medium"/>
                <a:cs typeface="Barlow Medium"/>
                <a:sym typeface="Barlow Medium"/>
              </a:defRPr>
            </a:lvl1pPr>
            <a:lvl2pPr lvl="1"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2pPr>
            <a:lvl3pPr lvl="2"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3pPr>
            <a:lvl4pPr lvl="3"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4pPr>
            <a:lvl5pPr lvl="4"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5pPr>
            <a:lvl6pPr lvl="5"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6pPr>
            <a:lvl7pPr lvl="6"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7pPr>
            <a:lvl8pPr lvl="7" algn="l">
              <a:lnSpc>
                <a:spcPct val="115000"/>
              </a:lnSpc>
              <a:spcBef>
                <a:spcPts val="800"/>
              </a:spcBef>
              <a:spcAft>
                <a:spcPts val="0"/>
              </a:spcAft>
              <a:buSzPts val="1600"/>
              <a:buFont typeface="Barlow Medium"/>
              <a:buNone/>
              <a:defRPr>
                <a:latin typeface="Barlow Medium"/>
                <a:ea typeface="Barlow Medium"/>
                <a:cs typeface="Barlow Medium"/>
                <a:sym typeface="Barlow Medium"/>
              </a:defRPr>
            </a:lvl8pPr>
            <a:lvl9pPr lvl="8" algn="l">
              <a:lnSpc>
                <a:spcPct val="115000"/>
              </a:lnSpc>
              <a:spcBef>
                <a:spcPts val="800"/>
              </a:spcBef>
              <a:spcAft>
                <a:spcPts val="800"/>
              </a:spcAft>
              <a:buSzPts val="1600"/>
              <a:buFont typeface="Barlow Medium"/>
              <a:buNone/>
              <a:defRPr>
                <a:latin typeface="Barlow Medium"/>
                <a:ea typeface="Barlow Medium"/>
                <a:cs typeface="Barlow Medium"/>
                <a:sym typeface="Barlow Medium"/>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3" name="Shape 43"/>
        <p:cNvGrpSpPr/>
        <p:nvPr/>
      </p:nvGrpSpPr>
      <p:grpSpPr>
        <a:xfrm>
          <a:off x="0" y="0"/>
          <a:ext cx="0" cy="0"/>
          <a:chOff x="0" y="0"/>
          <a:chExt cx="0" cy="0"/>
        </a:xfrm>
      </p:grpSpPr>
      <p:sp>
        <p:nvSpPr>
          <p:cNvPr id="44" name="Google Shape;44;p9"/>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100"/>
              <a:buNone/>
              <a:defRPr/>
            </a:lvl1pPr>
            <a:lvl2pPr lvl="1" algn="l">
              <a:lnSpc>
                <a:spcPct val="90000"/>
              </a:lnSpc>
              <a:spcBef>
                <a:spcPts val="0"/>
              </a:spcBef>
              <a:spcAft>
                <a:spcPts val="0"/>
              </a:spcAft>
              <a:buSzPts val="4100"/>
              <a:buNone/>
              <a:defRPr/>
            </a:lvl2pPr>
            <a:lvl3pPr lvl="2" algn="l">
              <a:lnSpc>
                <a:spcPct val="90000"/>
              </a:lnSpc>
              <a:spcBef>
                <a:spcPts val="0"/>
              </a:spcBef>
              <a:spcAft>
                <a:spcPts val="0"/>
              </a:spcAft>
              <a:buSzPts val="4100"/>
              <a:buNone/>
              <a:defRPr/>
            </a:lvl3pPr>
            <a:lvl4pPr lvl="3" algn="l">
              <a:lnSpc>
                <a:spcPct val="90000"/>
              </a:lnSpc>
              <a:spcBef>
                <a:spcPts val="0"/>
              </a:spcBef>
              <a:spcAft>
                <a:spcPts val="0"/>
              </a:spcAft>
              <a:buSzPts val="4100"/>
              <a:buNone/>
              <a:defRPr/>
            </a:lvl4pPr>
            <a:lvl5pPr lvl="4" algn="l">
              <a:lnSpc>
                <a:spcPct val="90000"/>
              </a:lnSpc>
              <a:spcBef>
                <a:spcPts val="0"/>
              </a:spcBef>
              <a:spcAft>
                <a:spcPts val="0"/>
              </a:spcAft>
              <a:buSzPts val="4100"/>
              <a:buNone/>
              <a:defRPr/>
            </a:lvl5pPr>
            <a:lvl6pPr lvl="5" algn="l">
              <a:lnSpc>
                <a:spcPct val="90000"/>
              </a:lnSpc>
              <a:spcBef>
                <a:spcPts val="0"/>
              </a:spcBef>
              <a:spcAft>
                <a:spcPts val="0"/>
              </a:spcAft>
              <a:buSzPts val="4100"/>
              <a:buNone/>
              <a:defRPr/>
            </a:lvl6pPr>
            <a:lvl7pPr lvl="6" algn="l">
              <a:lnSpc>
                <a:spcPct val="90000"/>
              </a:lnSpc>
              <a:spcBef>
                <a:spcPts val="0"/>
              </a:spcBef>
              <a:spcAft>
                <a:spcPts val="0"/>
              </a:spcAft>
              <a:buSzPts val="4100"/>
              <a:buNone/>
              <a:defRPr/>
            </a:lvl7pPr>
            <a:lvl8pPr lvl="7" algn="l">
              <a:lnSpc>
                <a:spcPct val="90000"/>
              </a:lnSpc>
              <a:spcBef>
                <a:spcPts val="0"/>
              </a:spcBef>
              <a:spcAft>
                <a:spcPts val="0"/>
              </a:spcAft>
              <a:buSzPts val="4100"/>
              <a:buNone/>
              <a:defRPr/>
            </a:lvl8pPr>
            <a:lvl9pPr lvl="8" algn="l">
              <a:lnSpc>
                <a:spcPct val="90000"/>
              </a:lnSpc>
              <a:spcBef>
                <a:spcPts val="0"/>
              </a:spcBef>
              <a:spcAft>
                <a:spcPts val="0"/>
              </a:spcAft>
              <a:buSzPts val="4100"/>
              <a:buNone/>
              <a:defRPr/>
            </a:lvl9pPr>
          </a:lstStyle>
          <a:p/>
        </p:txBody>
      </p:sp>
      <p:sp>
        <p:nvSpPr>
          <p:cNvPr id="45" name="Google Shape;45;p9"/>
          <p:cNvSpPr txBox="1"/>
          <p:nvPr>
            <p:ph idx="1" type="body"/>
          </p:nvPr>
        </p:nvSpPr>
        <p:spPr>
          <a:xfrm>
            <a:off x="516600" y="1967475"/>
            <a:ext cx="3162600" cy="24900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46" name="Google Shape;46;p9"/>
          <p:cNvSpPr txBox="1"/>
          <p:nvPr>
            <p:ph idx="2" type="body"/>
          </p:nvPr>
        </p:nvSpPr>
        <p:spPr>
          <a:xfrm>
            <a:off x="4122876" y="1967475"/>
            <a:ext cx="3162600" cy="24900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47" name="Google Shape;47;p9"/>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8" name="Shape 48"/>
        <p:cNvGrpSpPr/>
        <p:nvPr/>
      </p:nvGrpSpPr>
      <p:grpSpPr>
        <a:xfrm>
          <a:off x="0" y="0"/>
          <a:ext cx="0" cy="0"/>
          <a:chOff x="0" y="0"/>
          <a:chExt cx="0" cy="0"/>
        </a:xfrm>
      </p:grpSpPr>
      <p:sp>
        <p:nvSpPr>
          <p:cNvPr id="49" name="Google Shape;49;p10"/>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100"/>
              <a:buNone/>
              <a:defRPr/>
            </a:lvl1pPr>
            <a:lvl2pPr lvl="1" algn="l">
              <a:lnSpc>
                <a:spcPct val="90000"/>
              </a:lnSpc>
              <a:spcBef>
                <a:spcPts val="0"/>
              </a:spcBef>
              <a:spcAft>
                <a:spcPts val="0"/>
              </a:spcAft>
              <a:buSzPts val="4100"/>
              <a:buNone/>
              <a:defRPr/>
            </a:lvl2pPr>
            <a:lvl3pPr lvl="2" algn="l">
              <a:lnSpc>
                <a:spcPct val="90000"/>
              </a:lnSpc>
              <a:spcBef>
                <a:spcPts val="0"/>
              </a:spcBef>
              <a:spcAft>
                <a:spcPts val="0"/>
              </a:spcAft>
              <a:buSzPts val="4100"/>
              <a:buNone/>
              <a:defRPr/>
            </a:lvl3pPr>
            <a:lvl4pPr lvl="3" algn="l">
              <a:lnSpc>
                <a:spcPct val="90000"/>
              </a:lnSpc>
              <a:spcBef>
                <a:spcPts val="0"/>
              </a:spcBef>
              <a:spcAft>
                <a:spcPts val="0"/>
              </a:spcAft>
              <a:buSzPts val="4100"/>
              <a:buNone/>
              <a:defRPr/>
            </a:lvl4pPr>
            <a:lvl5pPr lvl="4" algn="l">
              <a:lnSpc>
                <a:spcPct val="90000"/>
              </a:lnSpc>
              <a:spcBef>
                <a:spcPts val="0"/>
              </a:spcBef>
              <a:spcAft>
                <a:spcPts val="0"/>
              </a:spcAft>
              <a:buSzPts val="4100"/>
              <a:buNone/>
              <a:defRPr/>
            </a:lvl5pPr>
            <a:lvl6pPr lvl="5" algn="l">
              <a:lnSpc>
                <a:spcPct val="90000"/>
              </a:lnSpc>
              <a:spcBef>
                <a:spcPts val="0"/>
              </a:spcBef>
              <a:spcAft>
                <a:spcPts val="0"/>
              </a:spcAft>
              <a:buSzPts val="4100"/>
              <a:buNone/>
              <a:defRPr/>
            </a:lvl6pPr>
            <a:lvl7pPr lvl="6" algn="l">
              <a:lnSpc>
                <a:spcPct val="90000"/>
              </a:lnSpc>
              <a:spcBef>
                <a:spcPts val="0"/>
              </a:spcBef>
              <a:spcAft>
                <a:spcPts val="0"/>
              </a:spcAft>
              <a:buSzPts val="4100"/>
              <a:buNone/>
              <a:defRPr/>
            </a:lvl7pPr>
            <a:lvl8pPr lvl="7" algn="l">
              <a:lnSpc>
                <a:spcPct val="90000"/>
              </a:lnSpc>
              <a:spcBef>
                <a:spcPts val="0"/>
              </a:spcBef>
              <a:spcAft>
                <a:spcPts val="0"/>
              </a:spcAft>
              <a:buSzPts val="4100"/>
              <a:buNone/>
              <a:defRPr/>
            </a:lvl8pPr>
            <a:lvl9pPr lvl="8" algn="l">
              <a:lnSpc>
                <a:spcPct val="90000"/>
              </a:lnSpc>
              <a:spcBef>
                <a:spcPts val="0"/>
              </a:spcBef>
              <a:spcAft>
                <a:spcPts val="0"/>
              </a:spcAft>
              <a:buSzPts val="4100"/>
              <a:buNone/>
              <a:defRPr/>
            </a:lvl9pPr>
          </a:lstStyle>
          <a:p/>
        </p:txBody>
      </p:sp>
      <p:sp>
        <p:nvSpPr>
          <p:cNvPr id="50" name="Google Shape;50;p10"/>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SzPts val="1600"/>
              <a:buChar char="•"/>
              <a:defRPr/>
            </a:lvl1pPr>
            <a:lvl2pPr indent="-330200" lvl="1" marL="914400" algn="l">
              <a:lnSpc>
                <a:spcPct val="115000"/>
              </a:lnSpc>
              <a:spcBef>
                <a:spcPts val="800"/>
              </a:spcBef>
              <a:spcAft>
                <a:spcPts val="0"/>
              </a:spcAft>
              <a:buSzPts val="1600"/>
              <a:buChar char="○"/>
              <a:defRPr/>
            </a:lvl2pPr>
            <a:lvl3pPr indent="-330200" lvl="2" marL="1371600" algn="l">
              <a:lnSpc>
                <a:spcPct val="115000"/>
              </a:lnSpc>
              <a:spcBef>
                <a:spcPts val="800"/>
              </a:spcBef>
              <a:spcAft>
                <a:spcPts val="0"/>
              </a:spcAft>
              <a:buSzPts val="1600"/>
              <a:buChar char="■"/>
              <a:defRPr/>
            </a:lvl3pPr>
            <a:lvl4pPr indent="-330200" lvl="3" marL="1828800" algn="l">
              <a:lnSpc>
                <a:spcPct val="115000"/>
              </a:lnSpc>
              <a:spcBef>
                <a:spcPts val="800"/>
              </a:spcBef>
              <a:spcAft>
                <a:spcPts val="0"/>
              </a:spcAft>
              <a:buSzPts val="1600"/>
              <a:buChar char="●"/>
              <a:defRPr/>
            </a:lvl4pPr>
            <a:lvl5pPr indent="-330200" lvl="4" marL="2286000" algn="l">
              <a:lnSpc>
                <a:spcPct val="115000"/>
              </a:lnSpc>
              <a:spcBef>
                <a:spcPts val="800"/>
              </a:spcBef>
              <a:spcAft>
                <a:spcPts val="0"/>
              </a:spcAft>
              <a:buSzPts val="1600"/>
              <a:buChar char="○"/>
              <a:defRPr/>
            </a:lvl5pPr>
            <a:lvl6pPr indent="-330200" lvl="5" marL="2743200" algn="l">
              <a:lnSpc>
                <a:spcPct val="115000"/>
              </a:lnSpc>
              <a:spcBef>
                <a:spcPts val="800"/>
              </a:spcBef>
              <a:spcAft>
                <a:spcPts val="0"/>
              </a:spcAft>
              <a:buSzPts val="1600"/>
              <a:buChar char="■"/>
              <a:defRPr/>
            </a:lvl6pPr>
            <a:lvl7pPr indent="-330200" lvl="6" marL="3200400" algn="l">
              <a:lnSpc>
                <a:spcPct val="115000"/>
              </a:lnSpc>
              <a:spcBef>
                <a:spcPts val="800"/>
              </a:spcBef>
              <a:spcAft>
                <a:spcPts val="0"/>
              </a:spcAft>
              <a:buSzPts val="1600"/>
              <a:buChar char="●"/>
              <a:defRPr/>
            </a:lvl7pPr>
            <a:lvl8pPr indent="-330200" lvl="7" marL="3657600" algn="l">
              <a:lnSpc>
                <a:spcPct val="115000"/>
              </a:lnSpc>
              <a:spcBef>
                <a:spcPts val="800"/>
              </a:spcBef>
              <a:spcAft>
                <a:spcPts val="0"/>
              </a:spcAft>
              <a:buSzPts val="1600"/>
              <a:buChar char="○"/>
              <a:defRPr/>
            </a:lvl8pPr>
            <a:lvl9pPr indent="-330200" lvl="8" marL="4114800" algn="l">
              <a:lnSpc>
                <a:spcPct val="115000"/>
              </a:lnSpc>
              <a:spcBef>
                <a:spcPts val="800"/>
              </a:spcBef>
              <a:spcAft>
                <a:spcPts val="800"/>
              </a:spcAft>
              <a:buSzPts val="1600"/>
              <a:buChar char="■"/>
              <a:defRPr/>
            </a:lvl9pPr>
          </a:lstStyle>
          <a:p/>
        </p:txBody>
      </p:sp>
      <p:sp>
        <p:nvSpPr>
          <p:cNvPr id="51" name="Google Shape;51;p10"/>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1pPr>
            <a:lvl2pPr lvl="1"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2pPr>
            <a:lvl3pPr lvl="2"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3pPr>
            <a:lvl4pPr lvl="3"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4pPr>
            <a:lvl5pPr lvl="4"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5pPr>
            <a:lvl6pPr lvl="5"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6pPr>
            <a:lvl7pPr lvl="6"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7pPr>
            <a:lvl8pPr lvl="7"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8pPr>
            <a:lvl9pPr lvl="8" marR="0" rtl="0" algn="l">
              <a:lnSpc>
                <a:spcPct val="90000"/>
              </a:lnSpc>
              <a:spcBef>
                <a:spcPts val="0"/>
              </a:spcBef>
              <a:spcAft>
                <a:spcPts val="0"/>
              </a:spcAft>
              <a:buClr>
                <a:schemeClr val="dk1"/>
              </a:buClr>
              <a:buSzPts val="4100"/>
              <a:buFont typeface="Barlow"/>
              <a:buNone/>
              <a:defRPr b="1" i="0" sz="4100" u="none" cap="none" strike="noStrike">
                <a:solidFill>
                  <a:schemeClr val="dk1"/>
                </a:solidFill>
                <a:latin typeface="Barlow"/>
                <a:ea typeface="Barlow"/>
                <a:cs typeface="Barlow"/>
                <a:sym typeface="Barlow"/>
              </a:defRPr>
            </a:lvl9pPr>
          </a:lstStyle>
          <a:p/>
        </p:txBody>
      </p:sp>
      <p:sp>
        <p:nvSpPr>
          <p:cNvPr id="7" name="Google Shape;7;p1"/>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marR="0" rtl="0" algn="l">
              <a:lnSpc>
                <a:spcPct val="115000"/>
              </a:lnSpc>
              <a:spcBef>
                <a:spcPts val="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1pPr>
            <a:lvl2pPr indent="-330200" lvl="1" marL="9144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2pPr>
            <a:lvl3pPr indent="-330200" lvl="2" marL="13716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3pPr>
            <a:lvl4pPr indent="-330200" lvl="3" marL="18288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4pPr>
            <a:lvl5pPr indent="-330200" lvl="4" marL="22860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5pPr>
            <a:lvl6pPr indent="-330200" lvl="5" marL="27432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6pPr>
            <a:lvl7pPr indent="-330200" lvl="6" marL="32004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7pPr>
            <a:lvl8pPr indent="-330200" lvl="7" marL="3657600" marR="0" rtl="0" algn="l">
              <a:lnSpc>
                <a:spcPct val="115000"/>
              </a:lnSpc>
              <a:spcBef>
                <a:spcPts val="800"/>
              </a:spcBef>
              <a:spcAft>
                <a:spcPts val="0"/>
              </a:spcAft>
              <a:buClr>
                <a:schemeClr val="dk1"/>
              </a:buClr>
              <a:buSzPts val="1600"/>
              <a:buFont typeface="Barlow"/>
              <a:buChar char="○"/>
              <a:defRPr b="0" i="0" sz="1600" u="none" cap="none" strike="noStrike">
                <a:solidFill>
                  <a:schemeClr val="dk1"/>
                </a:solidFill>
                <a:latin typeface="Barlow"/>
                <a:ea typeface="Barlow"/>
                <a:cs typeface="Barlow"/>
                <a:sym typeface="Barlow"/>
              </a:defRPr>
            </a:lvl8pPr>
            <a:lvl9pPr indent="-330200" lvl="8" marL="4114800" marR="0" rtl="0" algn="l">
              <a:lnSpc>
                <a:spcPct val="115000"/>
              </a:lnSpc>
              <a:spcBef>
                <a:spcPts val="800"/>
              </a:spcBef>
              <a:spcAft>
                <a:spcPts val="800"/>
              </a:spcAft>
              <a:buClr>
                <a:schemeClr val="dk1"/>
              </a:buClr>
              <a:buSzPts val="1600"/>
              <a:buFont typeface="Barlow"/>
              <a:buChar char="■"/>
              <a:defRPr b="0" i="0" sz="1600" u="none" cap="none" strike="noStrike">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1pPr>
            <a:lvl2pPr indent="0" lvl="1"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2pPr>
            <a:lvl3pPr indent="0" lvl="2"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3pPr>
            <a:lvl4pPr indent="0" lvl="3"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4pPr>
            <a:lvl5pPr indent="0" lvl="4"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5pPr>
            <a:lvl6pPr indent="0" lvl="5"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6pPr>
            <a:lvl7pPr indent="0" lvl="6"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7pPr>
            <a:lvl8pPr indent="0" lvl="7"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8pPr>
            <a:lvl9pPr indent="0" lvl="8" marL="0" marR="0" rtl="0" algn="r">
              <a:lnSpc>
                <a:spcPct val="100000"/>
              </a:lnSpc>
              <a:spcBef>
                <a:spcPts val="0"/>
              </a:spcBef>
              <a:spcAft>
                <a:spcPts val="0"/>
              </a:spcAft>
              <a:buClr>
                <a:srgbClr val="000000"/>
              </a:buClr>
              <a:buSzPts val="1100"/>
              <a:buFont typeface="Arial"/>
              <a:buNone/>
              <a:defRPr b="1" i="0" sz="1100" u="none" cap="none" strike="noStrike">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2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sp>
        <p:nvSpPr>
          <p:cNvPr id="97" name="Google Shape;97;p16"/>
          <p:cNvSpPr txBox="1"/>
          <p:nvPr>
            <p:ph type="ctrTitle"/>
          </p:nvPr>
        </p:nvSpPr>
        <p:spPr>
          <a:xfrm>
            <a:off x="1858703" y="1822833"/>
            <a:ext cx="5361300" cy="14481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Projet 2</a:t>
            </a:r>
            <a:endParaRPr/>
          </a:p>
        </p:txBody>
      </p:sp>
      <p:sp>
        <p:nvSpPr>
          <p:cNvPr id="98" name="Google Shape;98;p16"/>
          <p:cNvSpPr txBox="1"/>
          <p:nvPr/>
        </p:nvSpPr>
        <p:spPr>
          <a:xfrm>
            <a:off x="3879275" y="510875"/>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99" name="Google Shape;99;p16"/>
          <p:cNvPicPr preferRelativeResize="0"/>
          <p:nvPr/>
        </p:nvPicPr>
        <p:blipFill>
          <a:blip r:embed="rId3">
            <a:alphaModFix/>
          </a:blip>
          <a:stretch>
            <a:fillRect/>
          </a:stretch>
        </p:blipFill>
        <p:spPr>
          <a:xfrm>
            <a:off x="206650" y="199325"/>
            <a:ext cx="8733251" cy="4784510"/>
          </a:xfrm>
          <a:prstGeom prst="rect">
            <a:avLst/>
          </a:prstGeom>
          <a:noFill/>
          <a:ln>
            <a:noFill/>
          </a:ln>
        </p:spPr>
      </p:pic>
      <p:sp>
        <p:nvSpPr>
          <p:cNvPr id="100" name="Google Shape;100;p16"/>
          <p:cNvSpPr txBox="1"/>
          <p:nvPr/>
        </p:nvSpPr>
        <p:spPr>
          <a:xfrm>
            <a:off x="206650" y="3585000"/>
            <a:ext cx="4408800" cy="135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2300">
                <a:highlight>
                  <a:srgbClr val="F5F5F5"/>
                </a:highlight>
                <a:latin typeface="Montserrat"/>
                <a:ea typeface="Montserrat"/>
                <a:cs typeface="Montserrat"/>
                <a:sym typeface="Montserrat"/>
              </a:rPr>
              <a:t>Analysez des données de systèmes éducatifs</a:t>
            </a:r>
            <a:endParaRPr b="1" sz="2300">
              <a:highlight>
                <a:srgbClr val="F5F5F5"/>
              </a:highlight>
              <a:latin typeface="Montserrat"/>
              <a:ea typeface="Montserrat"/>
              <a:cs typeface="Montserrat"/>
              <a:sym typeface="Montserrat"/>
            </a:endParaRPr>
          </a:p>
          <a:p>
            <a:pPr indent="0" lvl="0" marL="0" rtl="0" algn="l">
              <a:lnSpc>
                <a:spcPct val="115000"/>
              </a:lnSpc>
              <a:spcBef>
                <a:spcPts val="0"/>
              </a:spcBef>
              <a:spcAft>
                <a:spcPts val="0"/>
              </a:spcAft>
              <a:buNone/>
            </a:pPr>
            <a:r>
              <a:t/>
            </a:r>
            <a:endParaRPr b="1" sz="2300">
              <a:highlight>
                <a:srgbClr val="F5F5F5"/>
              </a:highlight>
              <a:latin typeface="Montserrat"/>
              <a:ea typeface="Montserrat"/>
              <a:cs typeface="Montserrat"/>
              <a:sym typeface="Montserrat"/>
            </a:endParaRPr>
          </a:p>
        </p:txBody>
      </p:sp>
      <p:sp>
        <p:nvSpPr>
          <p:cNvPr id="101" name="Google Shape;101;p16"/>
          <p:cNvSpPr txBox="1"/>
          <p:nvPr/>
        </p:nvSpPr>
        <p:spPr>
          <a:xfrm>
            <a:off x="5671700" y="4537800"/>
            <a:ext cx="322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accent2"/>
                </a:solidFill>
                <a:latin typeface="Roboto"/>
                <a:ea typeface="Roboto"/>
                <a:cs typeface="Roboto"/>
                <a:sym typeface="Roboto"/>
              </a:rPr>
              <a:t>Mitra Dadgar _ Data Scientist </a:t>
            </a:r>
            <a:endParaRPr b="1">
              <a:solidFill>
                <a:schemeClr val="accent2"/>
              </a:solidFill>
              <a:latin typeface="Roboto"/>
              <a:ea typeface="Roboto"/>
              <a:cs typeface="Roboto"/>
              <a:sym typeface="Roboto"/>
            </a:endParaRPr>
          </a:p>
        </p:txBody>
      </p:sp>
      <p:sp>
        <p:nvSpPr>
          <p:cNvPr id="102" name="Google Shape;102;p16"/>
          <p:cNvSpPr txBox="1"/>
          <p:nvPr>
            <p:ph idx="12" type="sldNum"/>
          </p:nvPr>
        </p:nvSpPr>
        <p:spPr>
          <a:xfrm>
            <a:off x="8390734" y="4543668"/>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5"/>
          <p:cNvSpPr txBox="1"/>
          <p:nvPr>
            <p:ph type="ctrTitle"/>
          </p:nvPr>
        </p:nvSpPr>
        <p:spPr>
          <a:xfrm>
            <a:off x="1207100" y="221675"/>
            <a:ext cx="2732700" cy="1218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Scoring</a:t>
            </a:r>
            <a:endParaRPr>
              <a:latin typeface="Impact"/>
              <a:ea typeface="Impact"/>
              <a:cs typeface="Impact"/>
              <a:sym typeface="Impact"/>
            </a:endParaRPr>
          </a:p>
        </p:txBody>
      </p:sp>
      <p:pic>
        <p:nvPicPr>
          <p:cNvPr id="208" name="Google Shape;208;p25"/>
          <p:cNvPicPr preferRelativeResize="0"/>
          <p:nvPr/>
        </p:nvPicPr>
        <p:blipFill>
          <a:blip r:embed="rId3">
            <a:alphaModFix/>
          </a:blip>
          <a:stretch>
            <a:fillRect/>
          </a:stretch>
        </p:blipFill>
        <p:spPr>
          <a:xfrm>
            <a:off x="3634500" y="334225"/>
            <a:ext cx="5465549" cy="3146725"/>
          </a:xfrm>
          <a:prstGeom prst="rect">
            <a:avLst/>
          </a:prstGeom>
          <a:noFill/>
          <a:ln>
            <a:noFill/>
          </a:ln>
        </p:spPr>
      </p:pic>
      <p:sp>
        <p:nvSpPr>
          <p:cNvPr id="209" name="Google Shape;209;p25"/>
          <p:cNvSpPr/>
          <p:nvPr/>
        </p:nvSpPr>
        <p:spPr>
          <a:xfrm>
            <a:off x="753350" y="3628150"/>
            <a:ext cx="8079000" cy="1160400"/>
          </a:xfrm>
          <a:prstGeom prst="flowChartAlternateProcess">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txBox="1"/>
          <p:nvPr/>
        </p:nvSpPr>
        <p:spPr>
          <a:xfrm>
            <a:off x="4719200" y="4182350"/>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pic>
        <p:nvPicPr>
          <p:cNvPr id="211" name="Google Shape;211;p25"/>
          <p:cNvPicPr preferRelativeResize="0"/>
          <p:nvPr/>
        </p:nvPicPr>
        <p:blipFill>
          <a:blip r:embed="rId4">
            <a:alphaModFix/>
          </a:blip>
          <a:stretch>
            <a:fillRect/>
          </a:stretch>
        </p:blipFill>
        <p:spPr>
          <a:xfrm>
            <a:off x="1016550" y="3717338"/>
            <a:ext cx="7717002" cy="964625"/>
          </a:xfrm>
          <a:prstGeom prst="rect">
            <a:avLst/>
          </a:prstGeom>
          <a:noFill/>
          <a:ln>
            <a:noFill/>
          </a:ln>
        </p:spPr>
      </p:pic>
      <p:sp>
        <p:nvSpPr>
          <p:cNvPr id="212" name="Google Shape;212;p25"/>
          <p:cNvSpPr txBox="1"/>
          <p:nvPr/>
        </p:nvSpPr>
        <p:spPr>
          <a:xfrm>
            <a:off x="79700" y="1220950"/>
            <a:ext cx="341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t>On utilise un classement par quartiles un score entre 0 et 3 pour chaque indicateur afin de noter le critère indicateur de chaque pays (3 pays pour la plus potentiel, 0 pour la moins potentiel).</a:t>
            </a:r>
            <a:endParaRPr>
              <a:latin typeface="Barlow"/>
              <a:ea typeface="Barlow"/>
              <a:cs typeface="Barlow"/>
              <a:sym typeface="Barlow"/>
            </a:endParaRPr>
          </a:p>
        </p:txBody>
      </p:sp>
      <p:sp>
        <p:nvSpPr>
          <p:cNvPr id="213" name="Google Shape;213;p25"/>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ctrTitle"/>
          </p:nvPr>
        </p:nvSpPr>
        <p:spPr>
          <a:xfrm>
            <a:off x="1074600" y="227725"/>
            <a:ext cx="3497400" cy="11838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Classement final</a:t>
            </a:r>
            <a:endParaRPr>
              <a:latin typeface="Impact"/>
              <a:ea typeface="Impact"/>
              <a:cs typeface="Impact"/>
              <a:sym typeface="Impact"/>
            </a:endParaRPr>
          </a:p>
        </p:txBody>
      </p:sp>
      <p:sp>
        <p:nvSpPr>
          <p:cNvPr id="219" name="Google Shape;219;p26"/>
          <p:cNvSpPr txBox="1"/>
          <p:nvPr/>
        </p:nvSpPr>
        <p:spPr>
          <a:xfrm>
            <a:off x="597475" y="1532650"/>
            <a:ext cx="498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220" name="Google Shape;220;p26"/>
          <p:cNvSpPr txBox="1"/>
          <p:nvPr/>
        </p:nvSpPr>
        <p:spPr>
          <a:xfrm>
            <a:off x="233775" y="1517175"/>
            <a:ext cx="3658500" cy="228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t>Sélectionner les pays pour lesquels tous les scores sont supérieures à une valeur (le 3ème quartile), </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Par exemple un pays qui est dans le 3.0 sur plusieurs indicateurs aura un meilleur score qu'un pays qui n'y apparait qu'une fois (les meilleurs pays sont ceux pour lesquels la valeur de tous leurs indicateurs est supérieure au 3e quartile). </a:t>
            </a:r>
            <a:endParaRPr sz="1050"/>
          </a:p>
          <a:p>
            <a:pPr indent="0" lvl="0" marL="0" rtl="0" algn="l">
              <a:spcBef>
                <a:spcPts val="0"/>
              </a:spcBef>
              <a:spcAft>
                <a:spcPts val="0"/>
              </a:spcAft>
              <a:buNone/>
            </a:pPr>
            <a:r>
              <a:t/>
            </a:r>
            <a:endParaRPr sz="1050"/>
          </a:p>
          <a:p>
            <a:pPr indent="0" lvl="0" marL="0" rtl="0" algn="l">
              <a:spcBef>
                <a:spcPts val="0"/>
              </a:spcBef>
              <a:spcAft>
                <a:spcPts val="0"/>
              </a:spcAft>
              <a:buNone/>
            </a:pPr>
            <a:r>
              <a:rPr lang="en" sz="1050"/>
              <a:t>Donc pour réaliser ça nous ajoutons une colonne qui a fait une moyennes des score des </a:t>
            </a:r>
            <a:r>
              <a:rPr lang="en" sz="1050"/>
              <a:t>indicateurs</a:t>
            </a:r>
            <a:r>
              <a:rPr lang="en" sz="1050"/>
              <a:t> de chaque pays et après nous faisons un tri par cette valeur pour afficher les 30 pays avec un fort potentiel</a:t>
            </a:r>
            <a:endParaRPr>
              <a:latin typeface="Barlow"/>
              <a:ea typeface="Barlow"/>
              <a:cs typeface="Barlow"/>
              <a:sym typeface="Barlow"/>
            </a:endParaRPr>
          </a:p>
        </p:txBody>
      </p:sp>
      <p:pic>
        <p:nvPicPr>
          <p:cNvPr id="221" name="Google Shape;221;p26"/>
          <p:cNvPicPr preferRelativeResize="0"/>
          <p:nvPr/>
        </p:nvPicPr>
        <p:blipFill>
          <a:blip r:embed="rId3">
            <a:alphaModFix/>
          </a:blip>
          <a:stretch>
            <a:fillRect/>
          </a:stretch>
        </p:blipFill>
        <p:spPr>
          <a:xfrm>
            <a:off x="4808700" y="1370413"/>
            <a:ext cx="4190076" cy="2579225"/>
          </a:xfrm>
          <a:prstGeom prst="rect">
            <a:avLst/>
          </a:prstGeom>
          <a:noFill/>
          <a:ln>
            <a:noFill/>
          </a:ln>
        </p:spPr>
      </p:pic>
      <p:sp>
        <p:nvSpPr>
          <p:cNvPr id="222" name="Google Shape;222;p26"/>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ctrTitle"/>
          </p:nvPr>
        </p:nvSpPr>
        <p:spPr>
          <a:xfrm>
            <a:off x="1152525" y="186325"/>
            <a:ext cx="3497400" cy="13056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Evolutions du potentiel</a:t>
            </a:r>
            <a:endParaRPr>
              <a:latin typeface="Impact"/>
              <a:ea typeface="Impact"/>
              <a:cs typeface="Impact"/>
              <a:sym typeface="Impact"/>
            </a:endParaRPr>
          </a:p>
        </p:txBody>
      </p:sp>
      <p:sp>
        <p:nvSpPr>
          <p:cNvPr id="228" name="Google Shape;228;p27"/>
          <p:cNvSpPr txBox="1"/>
          <p:nvPr/>
        </p:nvSpPr>
        <p:spPr>
          <a:xfrm>
            <a:off x="483375" y="3897075"/>
            <a:ext cx="3000000" cy="3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050">
              <a:solidFill>
                <a:schemeClr val="dk1"/>
              </a:solidFill>
            </a:endParaRPr>
          </a:p>
        </p:txBody>
      </p:sp>
      <p:sp>
        <p:nvSpPr>
          <p:cNvPr id="229" name="Google Shape;229;p27"/>
          <p:cNvSpPr txBox="1"/>
          <p:nvPr/>
        </p:nvSpPr>
        <p:spPr>
          <a:xfrm>
            <a:off x="606125" y="1440588"/>
            <a:ext cx="4113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Méthode 1</a:t>
            </a:r>
            <a:r>
              <a:rPr lang="en">
                <a:latin typeface="Barlow"/>
                <a:ea typeface="Barlow"/>
                <a:cs typeface="Barlow"/>
                <a:sym typeface="Barlow"/>
              </a:rPr>
              <a:t>:  Trouver les indicateurs qui ont été renseignés dans les années 2020 à 2100</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Méthode 2</a:t>
            </a:r>
            <a:r>
              <a:rPr lang="en">
                <a:latin typeface="Barlow"/>
                <a:ea typeface="Barlow"/>
                <a:cs typeface="Barlow"/>
                <a:sym typeface="Barlow"/>
              </a:rPr>
              <a:t>: Utiliser la librairie Scipy pour extrapoler des NAN</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230" name="Google Shape;230;p27"/>
          <p:cNvSpPr/>
          <p:nvPr/>
        </p:nvSpPr>
        <p:spPr>
          <a:xfrm>
            <a:off x="0" y="1491925"/>
            <a:ext cx="649500" cy="372300"/>
          </a:xfrm>
          <a:prstGeom prst="notched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7"/>
          <p:cNvSpPr txBox="1"/>
          <p:nvPr/>
        </p:nvSpPr>
        <p:spPr>
          <a:xfrm>
            <a:off x="4748625" y="1069375"/>
            <a:ext cx="44595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Trouver les indicateurs les mieux renseignés </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Choisir 2 indicateurs  :</a:t>
            </a:r>
            <a:endParaRPr>
              <a:latin typeface="Barlow"/>
              <a:ea typeface="Barlow"/>
              <a:cs typeface="Barlow"/>
              <a:sym typeface="Barlow"/>
            </a:endParaRPr>
          </a:p>
          <a:p>
            <a:pPr indent="0" lvl="0" marL="914400" rtl="0" algn="l">
              <a:spcBef>
                <a:spcPts val="0"/>
              </a:spcBef>
              <a:spcAft>
                <a:spcPts val="0"/>
              </a:spcAft>
              <a:buNone/>
            </a:pPr>
            <a:r>
              <a:t/>
            </a:r>
            <a:endParaRPr>
              <a:latin typeface="Barlow"/>
              <a:ea typeface="Barlow"/>
              <a:cs typeface="Barlow"/>
              <a:sym typeface="Barlow"/>
            </a:endParaRPr>
          </a:p>
          <a:p>
            <a:pPr indent="-317500" lvl="0" marL="914400" rtl="0" algn="l">
              <a:spcBef>
                <a:spcPts val="0"/>
              </a:spcBef>
              <a:spcAft>
                <a:spcPts val="0"/>
              </a:spcAft>
              <a:buSzPts val="1400"/>
              <a:buFont typeface="Barlow"/>
              <a:buChar char="●"/>
            </a:pPr>
            <a:r>
              <a:rPr lang="en">
                <a:latin typeface="Barlow"/>
                <a:ea typeface="Barlow"/>
                <a:cs typeface="Barlow"/>
                <a:sym typeface="Barlow"/>
              </a:rPr>
              <a:t>Wittgenstein Projection: Population age 20-24 in thousands by highest level of educational attainment. Post Secondary. Total</a:t>
            </a:r>
            <a:endParaRPr>
              <a:latin typeface="Barlow"/>
              <a:ea typeface="Barlow"/>
              <a:cs typeface="Barlow"/>
              <a:sym typeface="Barlow"/>
            </a:endParaRPr>
          </a:p>
          <a:p>
            <a:pPr indent="-317500" lvl="0" marL="914400" rtl="0" algn="l">
              <a:spcBef>
                <a:spcPts val="0"/>
              </a:spcBef>
              <a:spcAft>
                <a:spcPts val="0"/>
              </a:spcAft>
              <a:buSzPts val="1400"/>
              <a:buFont typeface="Barlow"/>
              <a:buChar char="●"/>
            </a:pPr>
            <a:r>
              <a:rPr lang="en">
                <a:latin typeface="Barlow"/>
                <a:ea typeface="Barlow"/>
                <a:cs typeface="Barlow"/>
                <a:sym typeface="Barlow"/>
              </a:rPr>
              <a:t> Wittgenstein Projection: Population age 15-19 in thousands by highest level of educational attainment. Post Secondary. Total</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Trouver les meilleurs pays pour chaque un des deux indicateur </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Classement par quartiles un score entre 0 et 3 pour chaque indicateur</a:t>
            </a:r>
            <a:endParaRPr>
              <a:latin typeface="Barlow"/>
              <a:ea typeface="Barlow"/>
              <a:cs typeface="Barlow"/>
              <a:sym typeface="Barlow"/>
            </a:endParaRPr>
          </a:p>
          <a:p>
            <a:pPr indent="-317500" lvl="0" marL="457200" rtl="0" algn="l">
              <a:spcBef>
                <a:spcPts val="0"/>
              </a:spcBef>
              <a:spcAft>
                <a:spcPts val="0"/>
              </a:spcAft>
              <a:buSzPts val="1400"/>
              <a:buFont typeface="Barlow"/>
              <a:buAutoNum type="arabicPeriod"/>
            </a:pPr>
            <a:r>
              <a:rPr lang="en">
                <a:latin typeface="Barlow"/>
                <a:ea typeface="Barlow"/>
                <a:cs typeface="Barlow"/>
                <a:sym typeface="Barlow"/>
              </a:rPr>
              <a:t>10 top  pays qui ont les meilleurs scores pour nos deux indicateurs</a:t>
            </a:r>
            <a:endParaRPr>
              <a:latin typeface="Barlow"/>
              <a:ea typeface="Barlow"/>
              <a:cs typeface="Barlow"/>
              <a:sym typeface="Barlow"/>
            </a:endParaRPr>
          </a:p>
        </p:txBody>
      </p:sp>
      <p:sp>
        <p:nvSpPr>
          <p:cNvPr id="232" name="Google Shape;232;p27"/>
          <p:cNvSpPr txBox="1"/>
          <p:nvPr/>
        </p:nvSpPr>
        <p:spPr>
          <a:xfrm>
            <a:off x="4802325" y="581900"/>
            <a:ext cx="411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Méthode 1: </a:t>
            </a:r>
            <a:endParaRPr b="1">
              <a:latin typeface="Barlow"/>
              <a:ea typeface="Barlow"/>
              <a:cs typeface="Barlow"/>
              <a:sym typeface="Barlow"/>
            </a:endParaRPr>
          </a:p>
        </p:txBody>
      </p:sp>
      <p:sp>
        <p:nvSpPr>
          <p:cNvPr id="233" name="Google Shape;233;p27"/>
          <p:cNvSpPr/>
          <p:nvPr/>
        </p:nvSpPr>
        <p:spPr>
          <a:xfrm>
            <a:off x="606125" y="3133800"/>
            <a:ext cx="2623800" cy="17406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7"/>
          <p:cNvSpPr txBox="1"/>
          <p:nvPr/>
        </p:nvSpPr>
        <p:spPr>
          <a:xfrm>
            <a:off x="753425" y="3346050"/>
            <a:ext cx="2329200" cy="13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dk1"/>
                </a:solidFill>
              </a:rPr>
              <a:t>Résultat: </a:t>
            </a:r>
            <a:endParaRPr sz="1050">
              <a:solidFill>
                <a:schemeClr val="dk1"/>
              </a:solidFill>
            </a:endParaRPr>
          </a:p>
          <a:p>
            <a:pPr indent="0" lvl="0" marL="0" rtl="0" algn="l">
              <a:spcBef>
                <a:spcPts val="0"/>
              </a:spcBef>
              <a:spcAft>
                <a:spcPts val="0"/>
              </a:spcAft>
              <a:buNone/>
            </a:pPr>
            <a:r>
              <a:rPr lang="en" sz="1050">
                <a:solidFill>
                  <a:schemeClr val="dk1"/>
                </a:solidFill>
              </a:rPr>
              <a:t>China', 'India', 'Malaysia', 'United States', 'Colombia','Egypt, Arab Rep.', 'Iran, Islamic Rep.', 'Algeria', 'Indonesia','Turkey', 'Hong Kong SAR, China', 'Morocco', 'Saudi Arabia', 'Chile','Italy'</a:t>
            </a:r>
            <a:endParaRPr>
              <a:latin typeface="Barlow"/>
              <a:ea typeface="Barlow"/>
              <a:cs typeface="Barlow"/>
              <a:sym typeface="Barlow"/>
            </a:endParaRPr>
          </a:p>
        </p:txBody>
      </p:sp>
      <p:sp>
        <p:nvSpPr>
          <p:cNvPr id="235" name="Google Shape;235;p27"/>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6"/>
        </a:solidFill>
      </p:bgPr>
    </p:bg>
    <p:spTree>
      <p:nvGrpSpPr>
        <p:cNvPr id="239" name="Shape 239"/>
        <p:cNvGrpSpPr/>
        <p:nvPr/>
      </p:nvGrpSpPr>
      <p:grpSpPr>
        <a:xfrm>
          <a:off x="0" y="0"/>
          <a:ext cx="0" cy="0"/>
          <a:chOff x="0" y="0"/>
          <a:chExt cx="0" cy="0"/>
        </a:xfrm>
      </p:grpSpPr>
      <p:sp>
        <p:nvSpPr>
          <p:cNvPr id="240" name="Google Shape;240;p28"/>
          <p:cNvSpPr txBox="1"/>
          <p:nvPr/>
        </p:nvSpPr>
        <p:spPr>
          <a:xfrm>
            <a:off x="2164750" y="60625"/>
            <a:ext cx="591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22222"/>
                </a:solidFill>
                <a:latin typeface="Barlow"/>
                <a:ea typeface="Barlow"/>
                <a:cs typeface="Barlow"/>
                <a:sym typeface="Barlow"/>
              </a:rPr>
              <a:t>Scoring sur deux indicateurs prédictifs pour les années 2020-2100</a:t>
            </a:r>
            <a:endParaRPr b="1">
              <a:solidFill>
                <a:srgbClr val="222222"/>
              </a:solidFill>
              <a:latin typeface="Barlow"/>
              <a:ea typeface="Barlow"/>
              <a:cs typeface="Barlow"/>
              <a:sym typeface="Barlow"/>
            </a:endParaRPr>
          </a:p>
        </p:txBody>
      </p:sp>
      <p:pic>
        <p:nvPicPr>
          <p:cNvPr id="241" name="Google Shape;241;p28"/>
          <p:cNvPicPr preferRelativeResize="0"/>
          <p:nvPr/>
        </p:nvPicPr>
        <p:blipFill>
          <a:blip r:embed="rId3">
            <a:alphaModFix/>
          </a:blip>
          <a:stretch>
            <a:fillRect/>
          </a:stretch>
        </p:blipFill>
        <p:spPr>
          <a:xfrm>
            <a:off x="182638" y="460825"/>
            <a:ext cx="4472473" cy="2343200"/>
          </a:xfrm>
          <a:prstGeom prst="rect">
            <a:avLst/>
          </a:prstGeom>
          <a:noFill/>
          <a:ln>
            <a:noFill/>
          </a:ln>
        </p:spPr>
      </p:pic>
      <p:pic>
        <p:nvPicPr>
          <p:cNvPr id="242" name="Google Shape;242;p28"/>
          <p:cNvPicPr preferRelativeResize="0"/>
          <p:nvPr/>
        </p:nvPicPr>
        <p:blipFill>
          <a:blip r:embed="rId4">
            <a:alphaModFix/>
          </a:blip>
          <a:stretch>
            <a:fillRect/>
          </a:stretch>
        </p:blipFill>
        <p:spPr>
          <a:xfrm>
            <a:off x="152400" y="2878625"/>
            <a:ext cx="4502700" cy="2112475"/>
          </a:xfrm>
          <a:prstGeom prst="rect">
            <a:avLst/>
          </a:prstGeom>
          <a:noFill/>
          <a:ln>
            <a:noFill/>
          </a:ln>
        </p:spPr>
      </p:pic>
      <p:pic>
        <p:nvPicPr>
          <p:cNvPr id="243" name="Google Shape;243;p28"/>
          <p:cNvPicPr preferRelativeResize="0"/>
          <p:nvPr/>
        </p:nvPicPr>
        <p:blipFill>
          <a:blip r:embed="rId5">
            <a:alphaModFix/>
          </a:blip>
          <a:stretch>
            <a:fillRect/>
          </a:stretch>
        </p:blipFill>
        <p:spPr>
          <a:xfrm>
            <a:off x="4811824" y="1512250"/>
            <a:ext cx="4153850" cy="2449041"/>
          </a:xfrm>
          <a:prstGeom prst="rect">
            <a:avLst/>
          </a:prstGeom>
          <a:noFill/>
          <a:ln>
            <a:noFill/>
          </a:ln>
        </p:spPr>
      </p:pic>
      <p:sp>
        <p:nvSpPr>
          <p:cNvPr id="244" name="Google Shape;244;p2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ctrTitle"/>
          </p:nvPr>
        </p:nvSpPr>
        <p:spPr>
          <a:xfrm>
            <a:off x="1181125" y="0"/>
            <a:ext cx="3497400" cy="18471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Conclusion : </a:t>
            </a:r>
            <a:endParaRPr sz="1800">
              <a:solidFill>
                <a:srgbClr val="000000"/>
              </a:solidFill>
              <a:latin typeface="Impact"/>
              <a:ea typeface="Impact"/>
              <a:cs typeface="Impact"/>
              <a:sym typeface="Impact"/>
            </a:endParaRPr>
          </a:p>
          <a:p>
            <a:pPr indent="0" lvl="0" marL="0" rtl="0" algn="l">
              <a:lnSpc>
                <a:spcPct val="100000"/>
              </a:lnSpc>
              <a:spcBef>
                <a:spcPts val="0"/>
              </a:spcBef>
              <a:spcAft>
                <a:spcPts val="0"/>
              </a:spcAft>
              <a:buNone/>
            </a:pPr>
            <a:r>
              <a:t/>
            </a:r>
            <a:endParaRPr b="0" sz="1100">
              <a:latin typeface="Impact"/>
              <a:ea typeface="Impact"/>
              <a:cs typeface="Impact"/>
              <a:sym typeface="Impact"/>
            </a:endParaRPr>
          </a:p>
        </p:txBody>
      </p:sp>
      <p:sp>
        <p:nvSpPr>
          <p:cNvPr id="250" name="Google Shape;250;p29"/>
          <p:cNvSpPr txBox="1"/>
          <p:nvPr/>
        </p:nvSpPr>
        <p:spPr>
          <a:xfrm>
            <a:off x="4779825" y="1806525"/>
            <a:ext cx="3497400" cy="2270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Char char="★"/>
            </a:pPr>
            <a:r>
              <a:rPr lang="en" sz="1350">
                <a:highlight>
                  <a:srgbClr val="FFFFFF"/>
                </a:highlight>
              </a:rPr>
              <a:t>United States</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China</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Iran, Islamic Rep.</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Colombia</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Algeria</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Egypt, Arab Rep.</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Indonesia</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Turkey</a:t>
            </a:r>
            <a:endParaRPr sz="1350">
              <a:highlight>
                <a:srgbClr val="FFFFFF"/>
              </a:highlight>
            </a:endParaRPr>
          </a:p>
          <a:p>
            <a:pPr indent="-314325" lvl="0" marL="457200" rtl="0" algn="l">
              <a:spcBef>
                <a:spcPts val="0"/>
              </a:spcBef>
              <a:spcAft>
                <a:spcPts val="0"/>
              </a:spcAft>
              <a:buSzPts val="1350"/>
              <a:buChar char="★"/>
            </a:pPr>
            <a:r>
              <a:rPr lang="en" sz="1350">
                <a:highlight>
                  <a:srgbClr val="FFFFFF"/>
                </a:highlight>
              </a:rPr>
              <a:t>Malaysia</a:t>
            </a:r>
            <a:endParaRPr sz="1350">
              <a:highlight>
                <a:srgbClr val="FFFFFF"/>
              </a:highlight>
            </a:endParaRPr>
          </a:p>
          <a:p>
            <a:pPr indent="0" lvl="0" marL="0" rtl="0" algn="l">
              <a:spcBef>
                <a:spcPts val="0"/>
              </a:spcBef>
              <a:spcAft>
                <a:spcPts val="0"/>
              </a:spcAft>
              <a:buNone/>
            </a:pPr>
            <a:r>
              <a:t/>
            </a:r>
            <a:endParaRPr>
              <a:latin typeface="Barlow"/>
              <a:ea typeface="Barlow"/>
              <a:cs typeface="Barlow"/>
              <a:sym typeface="Barlow"/>
            </a:endParaRPr>
          </a:p>
        </p:txBody>
      </p:sp>
      <p:sp>
        <p:nvSpPr>
          <p:cNvPr id="251" name="Google Shape;251;p29"/>
          <p:cNvSpPr txBox="1"/>
          <p:nvPr/>
        </p:nvSpPr>
        <p:spPr>
          <a:xfrm>
            <a:off x="4113050" y="493575"/>
            <a:ext cx="4987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latin typeface="Montserrat"/>
                <a:ea typeface="Montserrat"/>
                <a:cs typeface="Montserrat"/>
                <a:sym typeface="Montserrat"/>
              </a:rPr>
              <a:t>l'entreprise doit opérer en priorité dans </a:t>
            </a:r>
            <a:r>
              <a:rPr b="1" lang="en" sz="1700">
                <a:latin typeface="Barlow"/>
                <a:ea typeface="Barlow"/>
                <a:cs typeface="Barlow"/>
                <a:sym typeface="Barlow"/>
              </a:rPr>
              <a:t>10 pays suivants: </a:t>
            </a:r>
            <a:endParaRPr b="1" sz="1700">
              <a:latin typeface="Barlow"/>
              <a:ea typeface="Barlow"/>
              <a:cs typeface="Barlow"/>
              <a:sym typeface="Barlow"/>
            </a:endParaRPr>
          </a:p>
        </p:txBody>
      </p:sp>
      <p:sp>
        <p:nvSpPr>
          <p:cNvPr id="252" name="Google Shape;252;p29"/>
          <p:cNvSpPr txBox="1"/>
          <p:nvPr/>
        </p:nvSpPr>
        <p:spPr>
          <a:xfrm>
            <a:off x="285750" y="1662525"/>
            <a:ext cx="3922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le</a:t>
            </a:r>
            <a:r>
              <a:rPr lang="en" sz="1200"/>
              <a:t>s pays commun dans les deux scoring précédents  pour les années 2010_2015 et 2020 _2100</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 les pays qui ont eu un fort potentiel pour devenir des clients dans le passé et qui ont un fort potentiel pour devenir des clients à l'avenir</a:t>
            </a:r>
            <a:endParaRPr sz="1200"/>
          </a:p>
        </p:txBody>
      </p:sp>
      <p:sp>
        <p:nvSpPr>
          <p:cNvPr id="253" name="Google Shape;253;p29"/>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0"/>
          <p:cNvSpPr txBox="1"/>
          <p:nvPr>
            <p:ph type="ctrTitle"/>
          </p:nvPr>
        </p:nvSpPr>
        <p:spPr>
          <a:xfrm>
            <a:off x="1181125" y="0"/>
            <a:ext cx="3497400" cy="18471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Pistes d’amélioration</a:t>
            </a:r>
            <a:endParaRPr sz="1800">
              <a:solidFill>
                <a:srgbClr val="000000"/>
              </a:solidFill>
              <a:latin typeface="Impact"/>
              <a:ea typeface="Impact"/>
              <a:cs typeface="Impact"/>
              <a:sym typeface="Impact"/>
            </a:endParaRPr>
          </a:p>
          <a:p>
            <a:pPr indent="0" lvl="0" marL="0" rtl="0" algn="l">
              <a:lnSpc>
                <a:spcPct val="100000"/>
              </a:lnSpc>
              <a:spcBef>
                <a:spcPts val="0"/>
              </a:spcBef>
              <a:spcAft>
                <a:spcPts val="0"/>
              </a:spcAft>
              <a:buNone/>
            </a:pPr>
            <a:r>
              <a:t/>
            </a:r>
            <a:endParaRPr b="0" sz="1100">
              <a:latin typeface="Impact"/>
              <a:ea typeface="Impact"/>
              <a:cs typeface="Impact"/>
              <a:sym typeface="Impact"/>
            </a:endParaRPr>
          </a:p>
        </p:txBody>
      </p:sp>
      <p:sp>
        <p:nvSpPr>
          <p:cNvPr id="259" name="Google Shape;259;p30"/>
          <p:cNvSpPr txBox="1"/>
          <p:nvPr/>
        </p:nvSpPr>
        <p:spPr>
          <a:xfrm>
            <a:off x="285750" y="1662525"/>
            <a:ext cx="3922500" cy="923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Création d’un dashboard interactif</a:t>
            </a:r>
            <a:endParaRPr sz="1200"/>
          </a:p>
          <a:p>
            <a:pPr indent="-304800" lvl="0" marL="457200" rtl="0" algn="l">
              <a:spcBef>
                <a:spcPts val="0"/>
              </a:spcBef>
              <a:spcAft>
                <a:spcPts val="0"/>
              </a:spcAft>
              <a:buSzPts val="1200"/>
              <a:buChar char="●"/>
            </a:pPr>
            <a:r>
              <a:rPr lang="en" sz="1200"/>
              <a:t>Visualisation du classement sur une carte interactive</a:t>
            </a:r>
            <a:endParaRPr sz="1200"/>
          </a:p>
          <a:p>
            <a:pPr indent="-304800" lvl="0" marL="457200" rtl="0" algn="l">
              <a:spcBef>
                <a:spcPts val="0"/>
              </a:spcBef>
              <a:spcAft>
                <a:spcPts val="0"/>
              </a:spcAft>
              <a:buSzPts val="1200"/>
              <a:buChar char="●"/>
            </a:pPr>
            <a:r>
              <a:rPr lang="en" sz="1200"/>
              <a:t>etc</a:t>
            </a:r>
            <a:endParaRPr sz="1200"/>
          </a:p>
        </p:txBody>
      </p:sp>
      <p:sp>
        <p:nvSpPr>
          <p:cNvPr id="260" name="Google Shape;260;p30"/>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1"/>
          <p:cNvSpPr txBox="1"/>
          <p:nvPr>
            <p:ph type="ctrTitle"/>
          </p:nvPr>
        </p:nvSpPr>
        <p:spPr>
          <a:xfrm>
            <a:off x="729450" y="1322450"/>
            <a:ext cx="7688100" cy="16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
        <p:nvSpPr>
          <p:cNvPr id="266" name="Google Shape;266;p31"/>
          <p:cNvSpPr txBox="1"/>
          <p:nvPr>
            <p:ph idx="1" type="subTitle"/>
          </p:nvPr>
        </p:nvSpPr>
        <p:spPr>
          <a:xfrm>
            <a:off x="729627" y="3172900"/>
            <a:ext cx="7688100" cy="5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1"/>
          <p:cNvPicPr preferRelativeResize="0"/>
          <p:nvPr/>
        </p:nvPicPr>
        <p:blipFill>
          <a:blip r:embed="rId3">
            <a:alphaModFix/>
          </a:blip>
          <a:stretch>
            <a:fillRect/>
          </a:stretch>
        </p:blipFill>
        <p:spPr>
          <a:xfrm>
            <a:off x="40025" y="-89650"/>
            <a:ext cx="9144000" cy="5188068"/>
          </a:xfrm>
          <a:prstGeom prst="rect">
            <a:avLst/>
          </a:prstGeom>
          <a:noFill/>
          <a:ln>
            <a:noFill/>
          </a:ln>
        </p:spPr>
      </p:pic>
      <p:sp>
        <p:nvSpPr>
          <p:cNvPr id="268" name="Google Shape;268;p31"/>
          <p:cNvSpPr/>
          <p:nvPr/>
        </p:nvSpPr>
        <p:spPr>
          <a:xfrm>
            <a:off x="770650" y="4108725"/>
            <a:ext cx="562851" cy="5412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a:t>
            </a:r>
          </a:p>
        </p:txBody>
      </p:sp>
      <p:sp>
        <p:nvSpPr>
          <p:cNvPr id="269" name="Google Shape;269;p31"/>
          <p:cNvSpPr/>
          <p:nvPr/>
        </p:nvSpPr>
        <p:spPr>
          <a:xfrm>
            <a:off x="1489373" y="4165000"/>
            <a:ext cx="2571754" cy="441626"/>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Mitra.dadgar1367@gmail.com</a:t>
            </a:r>
          </a:p>
        </p:txBody>
      </p:sp>
      <p:sp>
        <p:nvSpPr>
          <p:cNvPr id="270" name="Google Shape;270;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chemeClr val="tx1"/>
                </a:solidFill>
              </a:rPr>
              <a:t>‹#›</a:t>
            </a:fld>
            <a:endParaRPr sz="130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7"/>
          <p:cNvSpPr/>
          <p:nvPr/>
        </p:nvSpPr>
        <p:spPr>
          <a:xfrm>
            <a:off x="1096650" y="115677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a:t>
            </a:r>
            <a:r>
              <a:rPr lang="en">
                <a:solidFill>
                  <a:schemeClr val="dk1"/>
                </a:solidFill>
              </a:rPr>
              <a:t>1</a:t>
            </a:r>
            <a:endParaRPr i="1">
              <a:solidFill>
                <a:schemeClr val="dk1"/>
              </a:solidFill>
              <a:latin typeface="Barlow"/>
              <a:ea typeface="Barlow"/>
              <a:cs typeface="Barlow"/>
              <a:sym typeface="Barlow"/>
            </a:endParaRPr>
          </a:p>
        </p:txBody>
      </p:sp>
      <p:sp>
        <p:nvSpPr>
          <p:cNvPr id="108" name="Google Shape;108;p17"/>
          <p:cNvSpPr/>
          <p:nvPr/>
        </p:nvSpPr>
        <p:spPr>
          <a:xfrm>
            <a:off x="1096650" y="172307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2</a:t>
            </a:r>
            <a:endParaRPr>
              <a:solidFill>
                <a:schemeClr val="dk1"/>
              </a:solidFill>
            </a:endParaRPr>
          </a:p>
        </p:txBody>
      </p:sp>
      <p:sp>
        <p:nvSpPr>
          <p:cNvPr id="109" name="Google Shape;109;p17"/>
          <p:cNvSpPr/>
          <p:nvPr/>
        </p:nvSpPr>
        <p:spPr>
          <a:xfrm>
            <a:off x="5392900" y="3582900"/>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9</a:t>
            </a:r>
            <a:endParaRPr>
              <a:solidFill>
                <a:schemeClr val="dk1"/>
              </a:solidFill>
            </a:endParaRPr>
          </a:p>
        </p:txBody>
      </p:sp>
      <p:sp>
        <p:nvSpPr>
          <p:cNvPr id="110" name="Google Shape;110;p17"/>
          <p:cNvSpPr/>
          <p:nvPr/>
        </p:nvSpPr>
        <p:spPr>
          <a:xfrm>
            <a:off x="5392900" y="293392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8</a:t>
            </a:r>
            <a:endParaRPr>
              <a:solidFill>
                <a:schemeClr val="dk1"/>
              </a:solidFill>
            </a:endParaRPr>
          </a:p>
        </p:txBody>
      </p:sp>
      <p:sp>
        <p:nvSpPr>
          <p:cNvPr id="111" name="Google Shape;111;p17"/>
          <p:cNvSpPr/>
          <p:nvPr/>
        </p:nvSpPr>
        <p:spPr>
          <a:xfrm>
            <a:off x="1096650" y="2364550"/>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3</a:t>
            </a:r>
            <a:endParaRPr>
              <a:solidFill>
                <a:schemeClr val="dk1"/>
              </a:solidFill>
            </a:endParaRPr>
          </a:p>
        </p:txBody>
      </p:sp>
      <p:sp>
        <p:nvSpPr>
          <p:cNvPr id="112" name="Google Shape;112;p17"/>
          <p:cNvSpPr/>
          <p:nvPr/>
        </p:nvSpPr>
        <p:spPr>
          <a:xfrm>
            <a:off x="1096650" y="300602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4</a:t>
            </a:r>
            <a:endParaRPr>
              <a:solidFill>
                <a:schemeClr val="dk1"/>
              </a:solidFill>
            </a:endParaRPr>
          </a:p>
        </p:txBody>
      </p:sp>
      <p:sp>
        <p:nvSpPr>
          <p:cNvPr id="113" name="Google Shape;113;p17"/>
          <p:cNvSpPr/>
          <p:nvPr/>
        </p:nvSpPr>
        <p:spPr>
          <a:xfrm>
            <a:off x="5392900" y="2284950"/>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7</a:t>
            </a:r>
            <a:endParaRPr>
              <a:solidFill>
                <a:schemeClr val="dk1"/>
              </a:solidFill>
            </a:endParaRPr>
          </a:p>
        </p:txBody>
      </p:sp>
      <p:sp>
        <p:nvSpPr>
          <p:cNvPr id="114" name="Google Shape;114;p17"/>
          <p:cNvSpPr/>
          <p:nvPr/>
        </p:nvSpPr>
        <p:spPr>
          <a:xfrm>
            <a:off x="5392900" y="172307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6</a:t>
            </a:r>
            <a:endParaRPr>
              <a:solidFill>
                <a:schemeClr val="dk1"/>
              </a:solidFill>
            </a:endParaRPr>
          </a:p>
        </p:txBody>
      </p:sp>
      <p:sp>
        <p:nvSpPr>
          <p:cNvPr id="115" name="Google Shape;115;p17"/>
          <p:cNvSpPr/>
          <p:nvPr/>
        </p:nvSpPr>
        <p:spPr>
          <a:xfrm>
            <a:off x="5392900" y="1156775"/>
            <a:ext cx="580200" cy="407100"/>
          </a:xfrm>
          <a:prstGeom prst="hexagon">
            <a:avLst>
              <a:gd fmla="val 25000" name="adj"/>
              <a:gd fmla="val 115470" name="vf"/>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 5</a:t>
            </a:r>
            <a:endParaRPr>
              <a:solidFill>
                <a:schemeClr val="dk1"/>
              </a:solidFill>
            </a:endParaRPr>
          </a:p>
        </p:txBody>
      </p:sp>
      <p:sp>
        <p:nvSpPr>
          <p:cNvPr id="116" name="Google Shape;116;p17"/>
          <p:cNvSpPr txBox="1"/>
          <p:nvPr/>
        </p:nvSpPr>
        <p:spPr>
          <a:xfrm>
            <a:off x="2079900" y="1726525"/>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matic SC"/>
                <a:ea typeface="Amatic SC"/>
                <a:cs typeface="Amatic SC"/>
                <a:sym typeface="Amatic SC"/>
              </a:rPr>
              <a:t>Présentation des données</a:t>
            </a:r>
            <a:endParaRPr b="1" sz="1800">
              <a:latin typeface="Amatic SC"/>
              <a:ea typeface="Amatic SC"/>
              <a:cs typeface="Amatic SC"/>
              <a:sym typeface="Amatic SC"/>
            </a:endParaRPr>
          </a:p>
        </p:txBody>
      </p:sp>
      <p:sp>
        <p:nvSpPr>
          <p:cNvPr id="117" name="Google Shape;117;p17"/>
          <p:cNvSpPr txBox="1"/>
          <p:nvPr/>
        </p:nvSpPr>
        <p:spPr>
          <a:xfrm>
            <a:off x="2079900" y="2368000"/>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matic SC"/>
                <a:ea typeface="Amatic SC"/>
                <a:cs typeface="Amatic SC"/>
                <a:sym typeface="Amatic SC"/>
              </a:rPr>
              <a:t>Qualité des données</a:t>
            </a:r>
            <a:endParaRPr b="1" sz="1800">
              <a:latin typeface="Amatic SC"/>
              <a:ea typeface="Amatic SC"/>
              <a:cs typeface="Amatic SC"/>
              <a:sym typeface="Amatic SC"/>
            </a:endParaRPr>
          </a:p>
        </p:txBody>
      </p:sp>
      <p:sp>
        <p:nvSpPr>
          <p:cNvPr id="118" name="Google Shape;118;p17"/>
          <p:cNvSpPr txBox="1"/>
          <p:nvPr/>
        </p:nvSpPr>
        <p:spPr>
          <a:xfrm>
            <a:off x="2079900" y="3009475"/>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matic SC"/>
                <a:ea typeface="Amatic SC"/>
                <a:cs typeface="Amatic SC"/>
                <a:sym typeface="Amatic SC"/>
              </a:rPr>
              <a:t>Selection des indicateurs</a:t>
            </a:r>
            <a:endParaRPr>
              <a:latin typeface="Barlow"/>
              <a:ea typeface="Barlow"/>
              <a:cs typeface="Barlow"/>
              <a:sym typeface="Barlow"/>
            </a:endParaRPr>
          </a:p>
        </p:txBody>
      </p:sp>
      <p:sp>
        <p:nvSpPr>
          <p:cNvPr id="119" name="Google Shape;119;p17"/>
          <p:cNvSpPr txBox="1"/>
          <p:nvPr/>
        </p:nvSpPr>
        <p:spPr>
          <a:xfrm>
            <a:off x="6167000" y="1164650"/>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matic SC"/>
                <a:ea typeface="Amatic SC"/>
                <a:cs typeface="Amatic SC"/>
                <a:sym typeface="Amatic SC"/>
              </a:rPr>
              <a:t>Analyse univariée</a:t>
            </a:r>
            <a:endParaRPr b="1" sz="1800">
              <a:latin typeface="Amatic SC"/>
              <a:ea typeface="Amatic SC"/>
              <a:cs typeface="Amatic SC"/>
              <a:sym typeface="Amatic SC"/>
            </a:endParaRPr>
          </a:p>
        </p:txBody>
      </p:sp>
      <p:sp>
        <p:nvSpPr>
          <p:cNvPr id="120" name="Google Shape;120;p17"/>
          <p:cNvSpPr txBox="1"/>
          <p:nvPr/>
        </p:nvSpPr>
        <p:spPr>
          <a:xfrm>
            <a:off x="6167000" y="1726525"/>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matic SC"/>
                <a:ea typeface="Amatic SC"/>
                <a:cs typeface="Amatic SC"/>
                <a:sym typeface="Amatic SC"/>
              </a:rPr>
              <a:t>Scoring</a:t>
            </a:r>
            <a:endParaRPr>
              <a:latin typeface="Barlow"/>
              <a:ea typeface="Barlow"/>
              <a:cs typeface="Barlow"/>
              <a:sym typeface="Barlow"/>
            </a:endParaRPr>
          </a:p>
        </p:txBody>
      </p:sp>
      <p:sp>
        <p:nvSpPr>
          <p:cNvPr id="121" name="Google Shape;121;p17"/>
          <p:cNvSpPr txBox="1"/>
          <p:nvPr/>
        </p:nvSpPr>
        <p:spPr>
          <a:xfrm>
            <a:off x="6167000" y="2288400"/>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matic SC"/>
                <a:ea typeface="Amatic SC"/>
                <a:cs typeface="Amatic SC"/>
                <a:sym typeface="Amatic SC"/>
              </a:rPr>
              <a:t>Classement final</a:t>
            </a:r>
            <a:endParaRPr>
              <a:latin typeface="Barlow"/>
              <a:ea typeface="Barlow"/>
              <a:cs typeface="Barlow"/>
              <a:sym typeface="Barlow"/>
            </a:endParaRPr>
          </a:p>
        </p:txBody>
      </p:sp>
      <p:sp>
        <p:nvSpPr>
          <p:cNvPr id="122" name="Google Shape;122;p17"/>
          <p:cNvSpPr txBox="1"/>
          <p:nvPr/>
        </p:nvSpPr>
        <p:spPr>
          <a:xfrm>
            <a:off x="6167000" y="2937375"/>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matic SC"/>
                <a:ea typeface="Amatic SC"/>
                <a:cs typeface="Amatic SC"/>
                <a:sym typeface="Amatic SC"/>
              </a:rPr>
              <a:t>Evolution</a:t>
            </a:r>
            <a:r>
              <a:rPr b="1" lang="en" sz="1800">
                <a:latin typeface="Amatic SC"/>
                <a:ea typeface="Amatic SC"/>
                <a:cs typeface="Amatic SC"/>
                <a:sym typeface="Amatic SC"/>
              </a:rPr>
              <a:t> du potentiel</a:t>
            </a:r>
            <a:endParaRPr b="1" sz="1800">
              <a:latin typeface="Amatic SC"/>
              <a:ea typeface="Amatic SC"/>
              <a:cs typeface="Amatic SC"/>
              <a:sym typeface="Amatic SC"/>
            </a:endParaRPr>
          </a:p>
        </p:txBody>
      </p:sp>
      <p:sp>
        <p:nvSpPr>
          <p:cNvPr id="123" name="Google Shape;123;p17"/>
          <p:cNvSpPr txBox="1"/>
          <p:nvPr/>
        </p:nvSpPr>
        <p:spPr>
          <a:xfrm>
            <a:off x="6167000" y="3586350"/>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sz="1800">
                <a:latin typeface="Amatic SC"/>
                <a:ea typeface="Amatic SC"/>
                <a:cs typeface="Amatic SC"/>
                <a:sym typeface="Amatic SC"/>
              </a:rPr>
              <a:t>Conclusion </a:t>
            </a:r>
            <a:endParaRPr b="1" sz="1800">
              <a:latin typeface="Amatic SC"/>
              <a:ea typeface="Amatic SC"/>
              <a:cs typeface="Amatic SC"/>
              <a:sym typeface="Amatic SC"/>
            </a:endParaRPr>
          </a:p>
        </p:txBody>
      </p:sp>
      <p:sp>
        <p:nvSpPr>
          <p:cNvPr id="124" name="Google Shape;124;p17"/>
          <p:cNvSpPr txBox="1"/>
          <p:nvPr/>
        </p:nvSpPr>
        <p:spPr>
          <a:xfrm>
            <a:off x="2079900" y="1099600"/>
            <a:ext cx="2216700" cy="4617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Amatic SC"/>
                <a:ea typeface="Amatic SC"/>
                <a:cs typeface="Amatic SC"/>
                <a:sym typeface="Amatic SC"/>
              </a:rPr>
              <a:t>Présentation du contexte</a:t>
            </a:r>
            <a:endParaRPr b="1" sz="1800">
              <a:latin typeface="Amatic SC"/>
              <a:ea typeface="Amatic SC"/>
              <a:cs typeface="Amatic SC"/>
              <a:sym typeface="Amatic SC"/>
            </a:endParaRPr>
          </a:p>
        </p:txBody>
      </p:sp>
      <p:sp>
        <p:nvSpPr>
          <p:cNvPr id="125" name="Google Shape;125;p17"/>
          <p:cNvSpPr txBox="1"/>
          <p:nvPr>
            <p:ph idx="12" type="sldNum"/>
          </p:nvPr>
        </p:nvSpPr>
        <p:spPr>
          <a:xfrm>
            <a:off x="8390734" y="4543668"/>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8"/>
          <p:cNvSpPr txBox="1"/>
          <p:nvPr>
            <p:ph type="ctrTitle"/>
          </p:nvPr>
        </p:nvSpPr>
        <p:spPr>
          <a:xfrm>
            <a:off x="1161050" y="432200"/>
            <a:ext cx="3497400" cy="769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Présentation du contexte</a:t>
            </a:r>
            <a:endParaRPr>
              <a:latin typeface="Impact"/>
              <a:ea typeface="Impact"/>
              <a:cs typeface="Impact"/>
              <a:sym typeface="Impact"/>
            </a:endParaRPr>
          </a:p>
        </p:txBody>
      </p:sp>
      <p:sp>
        <p:nvSpPr>
          <p:cNvPr id="131" name="Google Shape;131;p18"/>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132" name="Google Shape;132;p18"/>
          <p:cNvSpPr txBox="1"/>
          <p:nvPr/>
        </p:nvSpPr>
        <p:spPr>
          <a:xfrm>
            <a:off x="95100" y="1279400"/>
            <a:ext cx="4979400" cy="2955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 </a:t>
            </a:r>
            <a:r>
              <a:rPr b="1" i="1" lang="en" sz="1200"/>
              <a:t>Academy</a:t>
            </a:r>
            <a:r>
              <a:rPr lang="en" sz="1200"/>
              <a:t> (</a:t>
            </a:r>
            <a:r>
              <a:rPr lang="en" sz="1200"/>
              <a:t> </a:t>
            </a:r>
            <a:r>
              <a:rPr b="1" lang="en" sz="1200"/>
              <a:t>start-up de la EdTech) : </a:t>
            </a:r>
            <a:endParaRPr b="1" sz="1200"/>
          </a:p>
          <a:p>
            <a:pPr indent="0" lvl="0" marL="0" rtl="0" algn="l">
              <a:spcBef>
                <a:spcPts val="0"/>
              </a:spcBef>
              <a:spcAft>
                <a:spcPts val="0"/>
              </a:spcAft>
              <a:buNone/>
            </a:pPr>
            <a:r>
              <a:rPr lang="en" sz="1100">
                <a:latin typeface="Montserrat"/>
                <a:ea typeface="Montserrat"/>
                <a:cs typeface="Montserrat"/>
                <a:sym typeface="Montserrat"/>
              </a:rPr>
              <a:t>             propose des contenus de formation en ligne</a:t>
            </a:r>
            <a:endParaRPr sz="1100">
              <a:latin typeface="Montserrat"/>
              <a:ea typeface="Montserrat"/>
              <a:cs typeface="Montserrat"/>
              <a:sym typeface="Montserrat"/>
            </a:endParaRPr>
          </a:p>
          <a:p>
            <a:pPr indent="0" lvl="0" marL="0" rtl="0" algn="l">
              <a:spcBef>
                <a:spcPts val="0"/>
              </a:spcBef>
              <a:spcAft>
                <a:spcPts val="0"/>
              </a:spcAft>
              <a:buNone/>
            </a:pPr>
            <a:r>
              <a:rPr lang="en" sz="1100">
                <a:latin typeface="Montserrat"/>
                <a:ea typeface="Montserrat"/>
                <a:cs typeface="Montserrat"/>
                <a:sym typeface="Montserrat"/>
              </a:rPr>
              <a:t>             niveau lycée et université. </a:t>
            </a:r>
            <a:endParaRPr sz="1100">
              <a:latin typeface="Montserrat"/>
              <a:ea typeface="Montserrat"/>
              <a:cs typeface="Montserrat"/>
              <a:sym typeface="Montserrat"/>
            </a:endParaRPr>
          </a:p>
          <a:p>
            <a:pPr indent="0" lvl="0" marL="0" rtl="0" algn="l">
              <a:spcBef>
                <a:spcPts val="0"/>
              </a:spcBef>
              <a:spcAft>
                <a:spcPts val="0"/>
              </a:spcAft>
              <a:buNone/>
            </a:pPr>
            <a:r>
              <a:t/>
            </a:r>
            <a:endParaRPr sz="1100">
              <a:latin typeface="Montserrat"/>
              <a:ea typeface="Montserrat"/>
              <a:cs typeface="Montserrat"/>
              <a:sym typeface="Montserrat"/>
            </a:endParaRPr>
          </a:p>
          <a:p>
            <a:pPr indent="-317500" lvl="0" marL="457200" marR="0" rtl="0" algn="l">
              <a:lnSpc>
                <a:spcPct val="100000"/>
              </a:lnSpc>
              <a:spcBef>
                <a:spcPts val="0"/>
              </a:spcBef>
              <a:spcAft>
                <a:spcPts val="0"/>
              </a:spcAft>
              <a:buSzPts val="1400"/>
              <a:buChar char="❖"/>
            </a:pPr>
            <a:r>
              <a:rPr b="1" i="1" lang="en" sz="1200"/>
              <a:t>l’objectif </a:t>
            </a:r>
            <a:r>
              <a:rPr lang="en" sz="1100"/>
              <a:t>: Analyser la possibilité d’un projet d’expansion à l’international de l’entreprise</a:t>
            </a:r>
            <a:endParaRPr sz="1100"/>
          </a:p>
          <a:p>
            <a:pPr indent="0" lvl="0" marL="457200" marR="0" rtl="0" algn="l">
              <a:lnSpc>
                <a:spcPct val="100000"/>
              </a:lnSpc>
              <a:spcBef>
                <a:spcPts val="0"/>
              </a:spcBef>
              <a:spcAft>
                <a:spcPts val="0"/>
              </a:spcAft>
              <a:buNone/>
            </a:pPr>
            <a:r>
              <a:t/>
            </a:r>
            <a:endParaRPr sz="1100"/>
          </a:p>
          <a:p>
            <a:pPr indent="-298450" lvl="0" marL="457200" marR="0" rtl="0" algn="l">
              <a:lnSpc>
                <a:spcPct val="100000"/>
              </a:lnSpc>
              <a:spcBef>
                <a:spcPts val="0"/>
              </a:spcBef>
              <a:spcAft>
                <a:spcPts val="0"/>
              </a:spcAft>
              <a:buSzPts val="1100"/>
              <a:buChar char="❖"/>
            </a:pPr>
            <a:r>
              <a:rPr lang="en" sz="1100"/>
              <a:t> Ce jeu de données peut informer les décisions d'ouverture vers de nouveaux pays: </a:t>
            </a:r>
            <a:endParaRPr sz="1100"/>
          </a:p>
          <a:p>
            <a:pPr indent="0" lvl="0" marL="457200" rtl="0" algn="l">
              <a:spcBef>
                <a:spcPts val="0"/>
              </a:spcBef>
              <a:spcAft>
                <a:spcPts val="0"/>
              </a:spcAft>
              <a:buNone/>
            </a:pPr>
            <a:r>
              <a:t/>
            </a:r>
            <a:endParaRPr sz="1100"/>
          </a:p>
          <a:p>
            <a:pPr indent="-298450" lvl="0" marL="457200" marR="0" rtl="0" algn="l">
              <a:lnSpc>
                <a:spcPct val="100000"/>
              </a:lnSpc>
              <a:spcBef>
                <a:spcPts val="0"/>
              </a:spcBef>
              <a:spcAft>
                <a:spcPts val="0"/>
              </a:spcAft>
              <a:buSzPts val="1100"/>
              <a:buFont typeface="Montserrat"/>
              <a:buChar char="➔"/>
            </a:pPr>
            <a:r>
              <a:rPr lang="en" sz="1100">
                <a:latin typeface="Montserrat"/>
                <a:ea typeface="Montserrat"/>
                <a:cs typeface="Montserrat"/>
                <a:sym typeface="Montserrat"/>
              </a:rPr>
              <a:t>Quels sont les pays avec un fort potentiel de clients pour nos services ?</a:t>
            </a:r>
            <a:endParaRPr sz="1100">
              <a:latin typeface="Montserrat"/>
              <a:ea typeface="Montserrat"/>
              <a:cs typeface="Montserrat"/>
              <a:sym typeface="Montserrat"/>
            </a:endParaRPr>
          </a:p>
          <a:p>
            <a:pPr indent="-298450" lvl="0" marL="457200" marR="0" rtl="0" algn="l">
              <a:lnSpc>
                <a:spcPct val="100000"/>
              </a:lnSpc>
              <a:spcBef>
                <a:spcPts val="0"/>
              </a:spcBef>
              <a:spcAft>
                <a:spcPts val="0"/>
              </a:spcAft>
              <a:buSzPts val="1100"/>
              <a:buFont typeface="Montserrat"/>
              <a:buChar char="➔"/>
            </a:pPr>
            <a:r>
              <a:rPr lang="en" sz="1100">
                <a:latin typeface="Montserrat"/>
                <a:ea typeface="Montserrat"/>
                <a:cs typeface="Montserrat"/>
                <a:sym typeface="Montserrat"/>
              </a:rPr>
              <a:t>Pour chacun de ces pays, quelle sera l’évolution de ce potentiel de clients ?</a:t>
            </a:r>
            <a:endParaRPr sz="1100">
              <a:latin typeface="Montserrat"/>
              <a:ea typeface="Montserrat"/>
              <a:cs typeface="Montserrat"/>
              <a:sym typeface="Montserrat"/>
            </a:endParaRPr>
          </a:p>
          <a:p>
            <a:pPr indent="-298450" lvl="0" marL="457200" marR="0" rtl="0" algn="l">
              <a:lnSpc>
                <a:spcPct val="100000"/>
              </a:lnSpc>
              <a:spcBef>
                <a:spcPts val="0"/>
              </a:spcBef>
              <a:spcAft>
                <a:spcPts val="0"/>
              </a:spcAft>
              <a:buSzPts val="1100"/>
              <a:buFont typeface="Montserrat"/>
              <a:buChar char="➔"/>
            </a:pPr>
            <a:r>
              <a:rPr lang="en" sz="1100">
                <a:latin typeface="Montserrat"/>
                <a:ea typeface="Montserrat"/>
                <a:cs typeface="Montserrat"/>
                <a:sym typeface="Montserrat"/>
              </a:rPr>
              <a:t>Dans quels pays l'entreprise doit-elle opérer en priorité ?</a:t>
            </a:r>
            <a:endParaRPr sz="1200">
              <a:highlight>
                <a:schemeClr val="accent1"/>
              </a:highlight>
              <a:latin typeface="Montserrat"/>
              <a:ea typeface="Montserrat"/>
              <a:cs typeface="Montserrat"/>
              <a:sym typeface="Montserrat"/>
            </a:endParaRPr>
          </a:p>
          <a:p>
            <a:pPr indent="0" lvl="0" marL="914400" rtl="0" algn="l">
              <a:spcBef>
                <a:spcPts val="0"/>
              </a:spcBef>
              <a:spcAft>
                <a:spcPts val="0"/>
              </a:spcAft>
              <a:buNone/>
            </a:pPr>
            <a:r>
              <a:t/>
            </a:r>
            <a:endParaRPr sz="1100"/>
          </a:p>
        </p:txBody>
      </p:sp>
      <p:pic>
        <p:nvPicPr>
          <p:cNvPr id="133" name="Google Shape;133;p18"/>
          <p:cNvPicPr preferRelativeResize="0"/>
          <p:nvPr/>
        </p:nvPicPr>
        <p:blipFill>
          <a:blip r:embed="rId3">
            <a:alphaModFix/>
          </a:blip>
          <a:stretch>
            <a:fillRect/>
          </a:stretch>
        </p:blipFill>
        <p:spPr>
          <a:xfrm>
            <a:off x="5300646" y="432200"/>
            <a:ext cx="3222125" cy="1872850"/>
          </a:xfrm>
          <a:prstGeom prst="rect">
            <a:avLst/>
          </a:prstGeom>
          <a:noFill/>
          <a:ln>
            <a:noFill/>
          </a:ln>
        </p:spPr>
      </p:pic>
      <p:pic>
        <p:nvPicPr>
          <p:cNvPr id="134" name="Google Shape;134;p18"/>
          <p:cNvPicPr preferRelativeResize="0"/>
          <p:nvPr/>
        </p:nvPicPr>
        <p:blipFill>
          <a:blip r:embed="rId4">
            <a:alphaModFix/>
          </a:blip>
          <a:stretch>
            <a:fillRect/>
          </a:stretch>
        </p:blipFill>
        <p:spPr>
          <a:xfrm>
            <a:off x="5539988" y="2794575"/>
            <a:ext cx="2743450" cy="1536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ctrTitle"/>
          </p:nvPr>
        </p:nvSpPr>
        <p:spPr>
          <a:xfrm>
            <a:off x="1154025" y="368750"/>
            <a:ext cx="3497400" cy="10143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Présentation des données</a:t>
            </a:r>
            <a:endParaRPr>
              <a:latin typeface="Impact"/>
              <a:ea typeface="Impact"/>
              <a:cs typeface="Impact"/>
              <a:sym typeface="Impact"/>
            </a:endParaRPr>
          </a:p>
        </p:txBody>
      </p:sp>
      <p:sp>
        <p:nvSpPr>
          <p:cNvPr id="140" name="Google Shape;140;p19"/>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141" name="Google Shape;141;p19"/>
          <p:cNvSpPr txBox="1"/>
          <p:nvPr/>
        </p:nvSpPr>
        <p:spPr>
          <a:xfrm>
            <a:off x="458150" y="1236150"/>
            <a:ext cx="3881400" cy="1746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ontserrat"/>
              <a:buChar char="❖"/>
            </a:pPr>
            <a:r>
              <a:rPr b="1" lang="en" sz="1200">
                <a:latin typeface="Montserrat"/>
                <a:ea typeface="Montserrat"/>
                <a:cs typeface="Montserrat"/>
                <a:sym typeface="Montserrat"/>
              </a:rPr>
              <a:t>La source du dataset</a:t>
            </a:r>
            <a:r>
              <a:rPr lang="en" sz="1200">
                <a:latin typeface="Montserrat"/>
                <a:ea typeface="Montserrat"/>
                <a:cs typeface="Montserrat"/>
                <a:sym typeface="Montserrat"/>
              </a:rPr>
              <a:t>: Banque mondiale</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en" sz="1100"/>
              <a:t>Nombre de lignes</a:t>
            </a:r>
            <a:r>
              <a:rPr lang="en" sz="1100"/>
              <a:t> : 886930 lignes </a:t>
            </a:r>
            <a:endParaRPr sz="1100"/>
          </a:p>
          <a:p>
            <a:pPr indent="-298450" lvl="0" marL="457200" rtl="0" algn="l">
              <a:spcBef>
                <a:spcPts val="0"/>
              </a:spcBef>
              <a:spcAft>
                <a:spcPts val="0"/>
              </a:spcAft>
              <a:buSzPts val="1100"/>
              <a:buChar char="❖"/>
            </a:pPr>
            <a:r>
              <a:rPr b="1" lang="en" sz="1100"/>
              <a:t>Nombre de colonnes : </a:t>
            </a:r>
            <a:r>
              <a:rPr lang="en" sz="1100"/>
              <a:t>101 colonnes </a:t>
            </a:r>
            <a:endParaRPr sz="1100"/>
          </a:p>
          <a:p>
            <a:pPr indent="-298450" lvl="0" marL="457200" rtl="0" algn="l">
              <a:spcBef>
                <a:spcPts val="0"/>
              </a:spcBef>
              <a:spcAft>
                <a:spcPts val="0"/>
              </a:spcAft>
              <a:buSzPts val="1100"/>
              <a:buChar char="❖"/>
            </a:pPr>
            <a:r>
              <a:rPr b="1" lang="en" sz="1100"/>
              <a:t>Nombre de pays</a:t>
            </a:r>
            <a:r>
              <a:rPr lang="en" sz="1100"/>
              <a:t> : 1302 pays </a:t>
            </a:r>
            <a:endParaRPr sz="1050">
              <a:highlight>
                <a:srgbClr val="FFFFFF"/>
              </a:highlight>
            </a:endParaRPr>
          </a:p>
          <a:p>
            <a:pPr indent="-298450" lvl="0" marL="457200" rtl="0" algn="l">
              <a:spcBef>
                <a:spcPts val="0"/>
              </a:spcBef>
              <a:spcAft>
                <a:spcPts val="0"/>
              </a:spcAft>
              <a:buSzPts val="1100"/>
              <a:buChar char="❖"/>
            </a:pPr>
            <a:r>
              <a:rPr b="1" lang="en" sz="1100"/>
              <a:t>Nombre d’indicateurs:</a:t>
            </a:r>
            <a:r>
              <a:rPr lang="en" sz="1100"/>
              <a:t> 3665 indicateurs </a:t>
            </a:r>
            <a:endParaRPr sz="1050">
              <a:highlight>
                <a:srgbClr val="FFFFFF"/>
              </a:highlight>
            </a:endParaRPr>
          </a:p>
          <a:p>
            <a:pPr indent="0" lvl="0" marL="457200" rtl="0" algn="l">
              <a:spcBef>
                <a:spcPts val="0"/>
              </a:spcBef>
              <a:spcAft>
                <a:spcPts val="0"/>
              </a:spcAft>
              <a:buNone/>
            </a:pPr>
            <a:r>
              <a:t/>
            </a:r>
            <a:endParaRPr b="1" sz="1100"/>
          </a:p>
          <a:p>
            <a:pPr indent="0" lvl="0" marL="457200" rtl="0" algn="l">
              <a:spcBef>
                <a:spcPts val="0"/>
              </a:spcBef>
              <a:spcAft>
                <a:spcPts val="0"/>
              </a:spcAft>
              <a:buNone/>
            </a:pPr>
            <a:r>
              <a:t/>
            </a:r>
            <a:endParaRPr b="1" sz="1100"/>
          </a:p>
          <a:p>
            <a:pPr indent="0" lvl="0" marL="0" rtl="0" algn="l">
              <a:spcBef>
                <a:spcPts val="0"/>
              </a:spcBef>
              <a:spcAft>
                <a:spcPts val="0"/>
              </a:spcAft>
              <a:buNone/>
            </a:pPr>
            <a:r>
              <a:rPr lang="en" sz="1100"/>
              <a:t>Comment sélectionner les indicateurs intéressants ? </a:t>
            </a:r>
            <a:endParaRPr b="1" sz="1100"/>
          </a:p>
          <a:p>
            <a:pPr indent="0" lvl="0" marL="0" rtl="0" algn="l">
              <a:spcBef>
                <a:spcPts val="0"/>
              </a:spcBef>
              <a:spcAft>
                <a:spcPts val="0"/>
              </a:spcAft>
              <a:buNone/>
            </a:pPr>
            <a:r>
              <a:rPr b="1" lang="en" sz="1100"/>
              <a:t>   </a:t>
            </a:r>
            <a:r>
              <a:rPr lang="en" sz="1150">
                <a:solidFill>
                  <a:srgbClr val="1D1C1D"/>
                </a:solidFill>
              </a:rPr>
              <a:t>sélectionner les indicateurs les mieux remplis</a:t>
            </a:r>
            <a:endParaRPr b="1" sz="1100"/>
          </a:p>
        </p:txBody>
      </p:sp>
      <p:sp>
        <p:nvSpPr>
          <p:cNvPr id="142" name="Google Shape;142;p19"/>
          <p:cNvSpPr/>
          <p:nvPr/>
        </p:nvSpPr>
        <p:spPr>
          <a:xfrm>
            <a:off x="5562600" y="1416138"/>
            <a:ext cx="2007300" cy="1014300"/>
          </a:xfrm>
          <a:prstGeom prst="roundRect">
            <a:avLst>
              <a:gd fmla="val 16667" name="adj"/>
            </a:avLst>
          </a:prstGeom>
          <a:solidFill>
            <a:schemeClr val="lt2"/>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80000"/>
              </a:highlight>
            </a:endParaRPr>
          </a:p>
        </p:txBody>
      </p:sp>
      <p:pic>
        <p:nvPicPr>
          <p:cNvPr id="143" name="Google Shape;143;p19"/>
          <p:cNvPicPr preferRelativeResize="0"/>
          <p:nvPr/>
        </p:nvPicPr>
        <p:blipFill>
          <a:blip r:embed="rId3">
            <a:alphaModFix/>
          </a:blip>
          <a:stretch>
            <a:fillRect/>
          </a:stretch>
        </p:blipFill>
        <p:spPr>
          <a:xfrm>
            <a:off x="5642025" y="1734624"/>
            <a:ext cx="1785025" cy="610701"/>
          </a:xfrm>
          <a:prstGeom prst="rect">
            <a:avLst/>
          </a:prstGeom>
          <a:noFill/>
          <a:ln>
            <a:noFill/>
          </a:ln>
        </p:spPr>
      </p:pic>
      <p:sp>
        <p:nvSpPr>
          <p:cNvPr id="144" name="Google Shape;144;p19"/>
          <p:cNvSpPr txBox="1"/>
          <p:nvPr/>
        </p:nvSpPr>
        <p:spPr>
          <a:xfrm>
            <a:off x="5489050" y="1416150"/>
            <a:ext cx="2007300" cy="369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Barlow"/>
              <a:buChar char="●"/>
            </a:pPr>
            <a:r>
              <a:rPr b="1" lang="en" sz="1200">
                <a:latin typeface="Barlow"/>
                <a:ea typeface="Barlow"/>
                <a:cs typeface="Barlow"/>
                <a:sym typeface="Barlow"/>
              </a:rPr>
              <a:t>Avant nettoyage</a:t>
            </a:r>
            <a:endParaRPr b="1" sz="1200">
              <a:latin typeface="Barlow"/>
              <a:ea typeface="Barlow"/>
              <a:cs typeface="Barlow"/>
              <a:sym typeface="Barlow"/>
            </a:endParaRPr>
          </a:p>
        </p:txBody>
      </p:sp>
      <p:pic>
        <p:nvPicPr>
          <p:cNvPr id="145" name="Google Shape;145;p19"/>
          <p:cNvPicPr preferRelativeResize="0"/>
          <p:nvPr/>
        </p:nvPicPr>
        <p:blipFill>
          <a:blip r:embed="rId4">
            <a:alphaModFix/>
          </a:blip>
          <a:stretch>
            <a:fillRect/>
          </a:stretch>
        </p:blipFill>
        <p:spPr>
          <a:xfrm>
            <a:off x="5507568" y="259175"/>
            <a:ext cx="2050359" cy="938725"/>
          </a:xfrm>
          <a:prstGeom prst="rect">
            <a:avLst/>
          </a:prstGeom>
          <a:noFill/>
          <a:ln>
            <a:noFill/>
          </a:ln>
        </p:spPr>
      </p:pic>
      <p:pic>
        <p:nvPicPr>
          <p:cNvPr id="146" name="Google Shape;146;p19"/>
          <p:cNvPicPr preferRelativeResize="0"/>
          <p:nvPr/>
        </p:nvPicPr>
        <p:blipFill>
          <a:blip r:embed="rId5">
            <a:alphaModFix/>
          </a:blip>
          <a:stretch>
            <a:fillRect/>
          </a:stretch>
        </p:blipFill>
        <p:spPr>
          <a:xfrm>
            <a:off x="1015725" y="3135450"/>
            <a:ext cx="2148647" cy="1855650"/>
          </a:xfrm>
          <a:prstGeom prst="rect">
            <a:avLst/>
          </a:prstGeom>
          <a:noFill/>
          <a:ln>
            <a:noFill/>
          </a:ln>
        </p:spPr>
      </p:pic>
      <p:pic>
        <p:nvPicPr>
          <p:cNvPr id="147" name="Google Shape;147;p19"/>
          <p:cNvPicPr preferRelativeResize="0"/>
          <p:nvPr/>
        </p:nvPicPr>
        <p:blipFill>
          <a:blip r:embed="rId6">
            <a:alphaModFix/>
          </a:blip>
          <a:stretch>
            <a:fillRect/>
          </a:stretch>
        </p:blipFill>
        <p:spPr>
          <a:xfrm>
            <a:off x="3928700" y="2571750"/>
            <a:ext cx="5115474" cy="2495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ctrTitle"/>
          </p:nvPr>
        </p:nvSpPr>
        <p:spPr>
          <a:xfrm>
            <a:off x="1074600" y="446575"/>
            <a:ext cx="3497400" cy="8328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Qualité des données</a:t>
            </a:r>
            <a:endParaRPr>
              <a:latin typeface="Impact"/>
              <a:ea typeface="Impact"/>
              <a:cs typeface="Impact"/>
              <a:sym typeface="Impact"/>
            </a:endParaRPr>
          </a:p>
        </p:txBody>
      </p:sp>
      <p:sp>
        <p:nvSpPr>
          <p:cNvPr id="153" name="Google Shape;153;p20"/>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
        <p:nvSpPr>
          <p:cNvPr id="154" name="Google Shape;154;p20"/>
          <p:cNvSpPr txBox="1"/>
          <p:nvPr/>
        </p:nvSpPr>
        <p:spPr>
          <a:xfrm>
            <a:off x="124275" y="1021250"/>
            <a:ext cx="4692600" cy="1293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SzPts val="1200"/>
              <a:buChar char="➔"/>
            </a:pPr>
            <a:r>
              <a:rPr lang="en" sz="1200"/>
              <a:t>Comporte-t-il beaucoup de données manquantes?     </a:t>
            </a:r>
            <a:endParaRPr sz="1200"/>
          </a:p>
          <a:p>
            <a:pPr indent="-304800" lvl="0" marL="457200" marR="0" rtl="0" algn="l">
              <a:lnSpc>
                <a:spcPct val="100000"/>
              </a:lnSpc>
              <a:spcBef>
                <a:spcPts val="0"/>
              </a:spcBef>
              <a:spcAft>
                <a:spcPts val="0"/>
              </a:spcAft>
              <a:buSzPts val="1200"/>
              <a:buChar char="➔"/>
            </a:pPr>
            <a:r>
              <a:rPr lang="en" sz="1200"/>
              <a:t>Existe-t-il des valeurs duplicates dans ce jeu de données ?  Non</a:t>
            </a:r>
            <a:endParaRPr sz="1200"/>
          </a:p>
          <a:p>
            <a:pPr indent="-304800" lvl="0" marL="457200" rtl="0" algn="l">
              <a:spcBef>
                <a:spcPts val="0"/>
              </a:spcBef>
              <a:spcAft>
                <a:spcPts val="0"/>
              </a:spcAft>
              <a:buSzPts val="1200"/>
              <a:buChar char="➔"/>
            </a:pPr>
            <a:r>
              <a:rPr lang="en" sz="1200"/>
              <a:t>I</a:t>
            </a:r>
            <a:r>
              <a:rPr lang="en" sz="1200"/>
              <a:t>dentifier les indicateurs en fonction de la qualité</a:t>
            </a:r>
            <a:endParaRPr sz="1100"/>
          </a:p>
          <a:p>
            <a:pPr indent="0" lvl="0" marL="0" marR="0" rtl="0" algn="l">
              <a:lnSpc>
                <a:spcPct val="100000"/>
              </a:lnSpc>
              <a:spcBef>
                <a:spcPts val="0"/>
              </a:spcBef>
              <a:spcAft>
                <a:spcPts val="0"/>
              </a:spcAft>
              <a:buNone/>
            </a:pPr>
            <a:r>
              <a:t/>
            </a:r>
            <a:endParaRPr sz="1200">
              <a:latin typeface="Montserrat"/>
              <a:ea typeface="Montserrat"/>
              <a:cs typeface="Montserrat"/>
              <a:sym typeface="Montserrat"/>
            </a:endParaRPr>
          </a:p>
          <a:p>
            <a:pPr indent="0" lvl="0" marL="457200" marR="0" rtl="0" algn="l">
              <a:lnSpc>
                <a:spcPct val="100000"/>
              </a:lnSpc>
              <a:spcBef>
                <a:spcPts val="0"/>
              </a:spcBef>
              <a:spcAft>
                <a:spcPts val="0"/>
              </a:spcAft>
              <a:buNone/>
            </a:pPr>
            <a:r>
              <a:t/>
            </a:r>
            <a:endParaRPr sz="1200">
              <a:latin typeface="Montserrat"/>
              <a:ea typeface="Montserrat"/>
              <a:cs typeface="Montserrat"/>
              <a:sym typeface="Montserrat"/>
            </a:endParaRPr>
          </a:p>
        </p:txBody>
      </p:sp>
      <p:pic>
        <p:nvPicPr>
          <p:cNvPr id="155" name="Google Shape;155;p20"/>
          <p:cNvPicPr preferRelativeResize="0"/>
          <p:nvPr/>
        </p:nvPicPr>
        <p:blipFill>
          <a:blip r:embed="rId3">
            <a:alphaModFix/>
          </a:blip>
          <a:stretch>
            <a:fillRect/>
          </a:stretch>
        </p:blipFill>
        <p:spPr>
          <a:xfrm>
            <a:off x="5255875" y="535950"/>
            <a:ext cx="3383826" cy="4481074"/>
          </a:xfrm>
          <a:prstGeom prst="rect">
            <a:avLst/>
          </a:prstGeom>
          <a:noFill/>
          <a:ln>
            <a:noFill/>
          </a:ln>
        </p:spPr>
      </p:pic>
      <p:sp>
        <p:nvSpPr>
          <p:cNvPr id="156" name="Google Shape;156;p20"/>
          <p:cNvSpPr txBox="1"/>
          <p:nvPr/>
        </p:nvSpPr>
        <p:spPr>
          <a:xfrm>
            <a:off x="5399625" y="925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Taux de valeurs manquantes par année</a:t>
            </a:r>
            <a:endParaRPr/>
          </a:p>
        </p:txBody>
      </p:sp>
      <p:pic>
        <p:nvPicPr>
          <p:cNvPr id="157" name="Google Shape;157;p20"/>
          <p:cNvPicPr preferRelativeResize="0"/>
          <p:nvPr/>
        </p:nvPicPr>
        <p:blipFill>
          <a:blip r:embed="rId4">
            <a:alphaModFix/>
          </a:blip>
          <a:stretch>
            <a:fillRect/>
          </a:stretch>
        </p:blipFill>
        <p:spPr>
          <a:xfrm>
            <a:off x="199425" y="1926075"/>
            <a:ext cx="4227476" cy="2058124"/>
          </a:xfrm>
          <a:prstGeom prst="rect">
            <a:avLst/>
          </a:prstGeom>
          <a:noFill/>
          <a:ln>
            <a:noFill/>
          </a:ln>
        </p:spPr>
      </p:pic>
      <p:sp>
        <p:nvSpPr>
          <p:cNvPr id="158" name="Google Shape;158;p20"/>
          <p:cNvSpPr/>
          <p:nvPr/>
        </p:nvSpPr>
        <p:spPr>
          <a:xfrm>
            <a:off x="1128125" y="4138197"/>
            <a:ext cx="1772100" cy="832800"/>
          </a:xfrm>
          <a:prstGeom prst="roundRect">
            <a:avLst>
              <a:gd fmla="val 16667" name="adj"/>
            </a:avLst>
          </a:prstGeom>
          <a:solidFill>
            <a:schemeClr val="lt2"/>
          </a:solid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980000"/>
              </a:highlight>
            </a:endParaRPr>
          </a:p>
        </p:txBody>
      </p:sp>
      <p:pic>
        <p:nvPicPr>
          <p:cNvPr id="159" name="Google Shape;159;p20"/>
          <p:cNvPicPr preferRelativeResize="0"/>
          <p:nvPr/>
        </p:nvPicPr>
        <p:blipFill>
          <a:blip r:embed="rId5">
            <a:alphaModFix/>
          </a:blip>
          <a:stretch>
            <a:fillRect/>
          </a:stretch>
        </p:blipFill>
        <p:spPr>
          <a:xfrm>
            <a:off x="1414825" y="4361575"/>
            <a:ext cx="1198725" cy="523400"/>
          </a:xfrm>
          <a:prstGeom prst="rect">
            <a:avLst/>
          </a:prstGeom>
          <a:noFill/>
          <a:ln>
            <a:noFill/>
          </a:ln>
        </p:spPr>
      </p:pic>
      <p:sp>
        <p:nvSpPr>
          <p:cNvPr id="160" name="Google Shape;160;p20"/>
          <p:cNvSpPr txBox="1"/>
          <p:nvPr/>
        </p:nvSpPr>
        <p:spPr>
          <a:xfrm>
            <a:off x="1074600" y="4108900"/>
            <a:ext cx="1657500" cy="3387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SzPts val="1000"/>
              <a:buFont typeface="Barlow"/>
              <a:buChar char="●"/>
            </a:pPr>
            <a:r>
              <a:rPr b="1" lang="en" sz="1000">
                <a:latin typeface="Barlow"/>
                <a:ea typeface="Barlow"/>
                <a:cs typeface="Barlow"/>
                <a:sym typeface="Barlow"/>
              </a:rPr>
              <a:t>Après nettoyage</a:t>
            </a:r>
            <a:endParaRPr sz="800">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1"/>
          <p:cNvSpPr txBox="1"/>
          <p:nvPr>
            <p:ph type="ctrTitle"/>
          </p:nvPr>
        </p:nvSpPr>
        <p:spPr>
          <a:xfrm>
            <a:off x="1111925" y="451875"/>
            <a:ext cx="3497400" cy="6978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Selection des indicateurs</a:t>
            </a:r>
            <a:endParaRPr>
              <a:latin typeface="Impact"/>
              <a:ea typeface="Impact"/>
              <a:cs typeface="Impact"/>
              <a:sym typeface="Impact"/>
            </a:endParaRPr>
          </a:p>
        </p:txBody>
      </p:sp>
      <p:sp>
        <p:nvSpPr>
          <p:cNvPr id="166" name="Google Shape;166;p21"/>
          <p:cNvSpPr txBox="1"/>
          <p:nvPr/>
        </p:nvSpPr>
        <p:spPr>
          <a:xfrm>
            <a:off x="4028350" y="648350"/>
            <a:ext cx="497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167" name="Google Shape;167;p21"/>
          <p:cNvSpPr txBox="1"/>
          <p:nvPr/>
        </p:nvSpPr>
        <p:spPr>
          <a:xfrm>
            <a:off x="370925" y="1071925"/>
            <a:ext cx="4979400" cy="338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50">
                <a:solidFill>
                  <a:srgbClr val="222222"/>
                </a:solidFill>
              </a:rPr>
              <a:t>les indicateurs importants pour l'étude de marché :</a:t>
            </a:r>
            <a:endParaRPr sz="1150">
              <a:solidFill>
                <a:srgbClr val="222222"/>
              </a:solidFill>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Quel est le nombre de clients potentiels dans le pays </a:t>
            </a:r>
            <a:endParaRPr sz="1150">
              <a:solidFill>
                <a:srgbClr val="222222"/>
              </a:solidFill>
            </a:endParaRPr>
          </a:p>
          <a:p>
            <a:pPr indent="0" lvl="0" marL="457200" rtl="0" algn="l">
              <a:lnSpc>
                <a:spcPct val="115000"/>
              </a:lnSpc>
              <a:spcBef>
                <a:spcPts val="0"/>
              </a:spcBef>
              <a:spcAft>
                <a:spcPts val="0"/>
              </a:spcAft>
              <a:buNone/>
            </a:pPr>
            <a:r>
              <a:rPr lang="en" sz="1150">
                <a:solidFill>
                  <a:srgbClr val="222222"/>
                </a:solidFill>
              </a:rPr>
              <a:t>(ceux qui ont envie de se former)</a:t>
            </a:r>
            <a:endParaRPr sz="1150">
              <a:solidFill>
                <a:srgbClr val="222222"/>
              </a:solidFill>
            </a:endParaRPr>
          </a:p>
          <a:p>
            <a:pPr indent="0" lvl="0" marL="457200" marR="0" rtl="0" algn="l">
              <a:lnSpc>
                <a:spcPct val="115000"/>
              </a:lnSpc>
              <a:spcBef>
                <a:spcPts val="0"/>
              </a:spcBef>
              <a:spcAft>
                <a:spcPts val="0"/>
              </a:spcAft>
              <a:buNone/>
            </a:pPr>
            <a:r>
              <a:rPr lang="en" sz="1150">
                <a:solidFill>
                  <a:srgbClr val="222222"/>
                </a:solidFill>
              </a:rPr>
              <a:t>niveau lycée et université.</a:t>
            </a:r>
            <a:endParaRPr sz="1150">
              <a:solidFill>
                <a:srgbClr val="222222"/>
              </a:solidFill>
            </a:endParaRPr>
          </a:p>
          <a:p>
            <a:pPr indent="0" lvl="0" marL="457200" rtl="0" algn="l">
              <a:lnSpc>
                <a:spcPct val="115000"/>
              </a:lnSpc>
              <a:spcBef>
                <a:spcPts val="0"/>
              </a:spcBef>
              <a:spcAft>
                <a:spcPts val="0"/>
              </a:spcAft>
              <a:buNone/>
            </a:pPr>
            <a:r>
              <a:t/>
            </a:r>
            <a:endParaRPr sz="1150">
              <a:solidFill>
                <a:srgbClr val="222222"/>
              </a:solidFill>
            </a:endParaRPr>
          </a:p>
          <a:p>
            <a:pPr indent="0" lvl="0" marL="457200" rtl="0" algn="l">
              <a:lnSpc>
                <a:spcPct val="115000"/>
              </a:lnSpc>
              <a:spcBef>
                <a:spcPts val="0"/>
              </a:spcBef>
              <a:spcAft>
                <a:spcPts val="0"/>
              </a:spcAft>
              <a:buNone/>
            </a:pPr>
            <a:r>
              <a:t/>
            </a:r>
            <a:endParaRPr sz="1150">
              <a:solidFill>
                <a:srgbClr val="222222"/>
              </a:solidFill>
            </a:endParaRPr>
          </a:p>
          <a:p>
            <a:pPr indent="0" lvl="0" marL="457200" rtl="0" algn="l">
              <a:lnSpc>
                <a:spcPct val="115000"/>
              </a:lnSpc>
              <a:spcBef>
                <a:spcPts val="0"/>
              </a:spcBef>
              <a:spcAft>
                <a:spcPts val="0"/>
              </a:spcAft>
              <a:buNone/>
            </a:pPr>
            <a:r>
              <a:t/>
            </a:r>
            <a:endParaRPr sz="1150">
              <a:solidFill>
                <a:srgbClr val="222222"/>
              </a:solidFill>
            </a:endParaRPr>
          </a:p>
          <a:p>
            <a:pPr indent="0" lvl="0" marL="457200" rtl="0" algn="l">
              <a:lnSpc>
                <a:spcPct val="115000"/>
              </a:lnSpc>
              <a:spcBef>
                <a:spcPts val="0"/>
              </a:spcBef>
              <a:spcAft>
                <a:spcPts val="0"/>
              </a:spcAft>
              <a:buNone/>
            </a:pPr>
            <a:r>
              <a:t/>
            </a:r>
            <a:endParaRPr sz="1150">
              <a:solidFill>
                <a:srgbClr val="222222"/>
              </a:solidFill>
            </a:endParaRPr>
          </a:p>
          <a:p>
            <a:pPr indent="0" lvl="0" marL="0" rtl="0" algn="l">
              <a:lnSpc>
                <a:spcPct val="115000"/>
              </a:lnSpc>
              <a:spcBef>
                <a:spcPts val="0"/>
              </a:spcBef>
              <a:spcAft>
                <a:spcPts val="0"/>
              </a:spcAft>
              <a:buNone/>
            </a:pPr>
            <a:r>
              <a:t/>
            </a:r>
            <a:endParaRPr sz="1150">
              <a:solidFill>
                <a:srgbClr val="222222"/>
              </a:solidFill>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Les prospects peuvent-ils accéder à notre service (ordinateur/smartphone/internet)</a:t>
            </a:r>
            <a:endParaRPr sz="1150">
              <a:solidFill>
                <a:srgbClr val="222222"/>
              </a:solidFill>
            </a:endParaRPr>
          </a:p>
          <a:p>
            <a:pPr indent="0" lvl="0" marL="0" rtl="0" algn="l">
              <a:lnSpc>
                <a:spcPct val="115000"/>
              </a:lnSpc>
              <a:spcBef>
                <a:spcPts val="0"/>
              </a:spcBef>
              <a:spcAft>
                <a:spcPts val="0"/>
              </a:spcAft>
              <a:buNone/>
            </a:pPr>
            <a:r>
              <a:t/>
            </a:r>
            <a:endParaRPr sz="1150">
              <a:solidFill>
                <a:srgbClr val="222222"/>
              </a:solidFill>
            </a:endParaRPr>
          </a:p>
          <a:p>
            <a:pPr indent="0" lvl="0" marL="0" rtl="0" algn="l">
              <a:lnSpc>
                <a:spcPct val="115000"/>
              </a:lnSpc>
              <a:spcBef>
                <a:spcPts val="0"/>
              </a:spcBef>
              <a:spcAft>
                <a:spcPts val="0"/>
              </a:spcAft>
              <a:buNone/>
            </a:pPr>
            <a:r>
              <a:t/>
            </a:r>
            <a:endParaRPr sz="1150">
              <a:solidFill>
                <a:srgbClr val="222222"/>
              </a:solidFill>
            </a:endParaRPr>
          </a:p>
          <a:p>
            <a:pPr indent="0" lvl="0" marL="0" rtl="0" algn="l">
              <a:lnSpc>
                <a:spcPct val="115000"/>
              </a:lnSpc>
              <a:spcBef>
                <a:spcPts val="0"/>
              </a:spcBef>
              <a:spcAft>
                <a:spcPts val="0"/>
              </a:spcAft>
              <a:buNone/>
            </a:pPr>
            <a:r>
              <a:t/>
            </a:r>
            <a:endParaRPr sz="1150">
              <a:solidFill>
                <a:srgbClr val="222222"/>
              </a:solidFill>
            </a:endParaRPr>
          </a:p>
          <a:p>
            <a:pPr indent="0" lvl="0" marL="0" rtl="0" algn="l">
              <a:lnSpc>
                <a:spcPct val="115000"/>
              </a:lnSpc>
              <a:spcBef>
                <a:spcPts val="0"/>
              </a:spcBef>
              <a:spcAft>
                <a:spcPts val="0"/>
              </a:spcAft>
              <a:buNone/>
            </a:pPr>
            <a:r>
              <a:t/>
            </a:r>
            <a:endParaRPr sz="1150">
              <a:solidFill>
                <a:srgbClr val="222222"/>
              </a:solidFill>
            </a:endParaRPr>
          </a:p>
          <a:p>
            <a:pPr indent="-301625" lvl="0" marL="457200" rtl="0" algn="l">
              <a:lnSpc>
                <a:spcPct val="115000"/>
              </a:lnSpc>
              <a:spcBef>
                <a:spcPts val="0"/>
              </a:spcBef>
              <a:spcAft>
                <a:spcPts val="0"/>
              </a:spcAft>
              <a:buClr>
                <a:srgbClr val="222222"/>
              </a:buClr>
              <a:buSzPts val="1150"/>
              <a:buChar char="➔"/>
            </a:pPr>
            <a:r>
              <a:rPr lang="en" sz="1150">
                <a:solidFill>
                  <a:srgbClr val="222222"/>
                </a:solidFill>
              </a:rPr>
              <a:t>Les prospects peuvent-ils payer notre service</a:t>
            </a:r>
            <a:endParaRPr>
              <a:latin typeface="Barlow"/>
              <a:ea typeface="Barlow"/>
              <a:cs typeface="Barlow"/>
              <a:sym typeface="Barlow"/>
            </a:endParaRPr>
          </a:p>
        </p:txBody>
      </p:sp>
      <p:sp>
        <p:nvSpPr>
          <p:cNvPr id="168" name="Google Shape;168;p21"/>
          <p:cNvSpPr txBox="1"/>
          <p:nvPr/>
        </p:nvSpPr>
        <p:spPr>
          <a:xfrm>
            <a:off x="4668050" y="2899425"/>
            <a:ext cx="4815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Internet users (per 100 people)</a:t>
            </a:r>
            <a:endParaRPr>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p:txBody>
      </p:sp>
      <p:sp>
        <p:nvSpPr>
          <p:cNvPr id="169" name="Google Shape;169;p21"/>
          <p:cNvSpPr txBox="1"/>
          <p:nvPr/>
        </p:nvSpPr>
        <p:spPr>
          <a:xfrm>
            <a:off x="4668050" y="648350"/>
            <a:ext cx="43914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Enrolment in tertiary education, all programmes, both sexes (number)</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Population, ages 15-24, total</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Population of the official entrance age to secondary general education, both sexes (number)</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Population growth (annual %)</a:t>
            </a:r>
            <a:endParaRPr>
              <a:latin typeface="Barlow"/>
              <a:ea typeface="Barlow"/>
              <a:cs typeface="Barlow"/>
              <a:sym typeface="Barlow"/>
            </a:endParaRPr>
          </a:p>
        </p:txBody>
      </p:sp>
      <p:sp>
        <p:nvSpPr>
          <p:cNvPr id="170" name="Google Shape;170;p21"/>
          <p:cNvSpPr txBox="1"/>
          <p:nvPr/>
        </p:nvSpPr>
        <p:spPr>
          <a:xfrm>
            <a:off x="4668050" y="3985125"/>
            <a:ext cx="43914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Expenditure on education as % of total government </a:t>
            </a:r>
            <a:endParaRPr>
              <a:latin typeface="Barlow"/>
              <a:ea typeface="Barlow"/>
              <a:cs typeface="Barlow"/>
              <a:sym typeface="Barlow"/>
            </a:endParaRPr>
          </a:p>
        </p:txBody>
      </p:sp>
      <p:cxnSp>
        <p:nvCxnSpPr>
          <p:cNvPr id="171" name="Google Shape;171;p21"/>
          <p:cNvCxnSpPr/>
          <p:nvPr/>
        </p:nvCxnSpPr>
        <p:spPr>
          <a:xfrm flipH="1" rot="10800000">
            <a:off x="4417350" y="907575"/>
            <a:ext cx="397800" cy="484200"/>
          </a:xfrm>
          <a:prstGeom prst="straightConnector1">
            <a:avLst/>
          </a:prstGeom>
          <a:noFill/>
          <a:ln cap="flat" cmpd="sng" w="9525">
            <a:solidFill>
              <a:schemeClr val="dk2"/>
            </a:solidFill>
            <a:prstDash val="solid"/>
            <a:round/>
            <a:headEnd len="med" w="med" type="none"/>
            <a:tailEnd len="med" w="med" type="triangle"/>
          </a:ln>
        </p:spPr>
      </p:cxnSp>
      <p:cxnSp>
        <p:nvCxnSpPr>
          <p:cNvPr id="172" name="Google Shape;172;p21"/>
          <p:cNvCxnSpPr/>
          <p:nvPr/>
        </p:nvCxnSpPr>
        <p:spPr>
          <a:xfrm>
            <a:off x="4451925" y="1435000"/>
            <a:ext cx="397800" cy="700200"/>
          </a:xfrm>
          <a:prstGeom prst="straightConnector1">
            <a:avLst/>
          </a:prstGeom>
          <a:noFill/>
          <a:ln cap="flat" cmpd="sng" w="9525">
            <a:solidFill>
              <a:schemeClr val="dk2"/>
            </a:solidFill>
            <a:prstDash val="solid"/>
            <a:round/>
            <a:headEnd len="med" w="med" type="none"/>
            <a:tailEnd len="med" w="med" type="triangle"/>
          </a:ln>
        </p:spPr>
      </p:cxnSp>
      <p:cxnSp>
        <p:nvCxnSpPr>
          <p:cNvPr id="173" name="Google Shape;173;p21"/>
          <p:cNvCxnSpPr/>
          <p:nvPr/>
        </p:nvCxnSpPr>
        <p:spPr>
          <a:xfrm flipH="1" rot="10800000">
            <a:off x="4443350" y="1305350"/>
            <a:ext cx="423600" cy="103800"/>
          </a:xfrm>
          <a:prstGeom prst="straightConnector1">
            <a:avLst/>
          </a:prstGeom>
          <a:noFill/>
          <a:ln cap="flat" cmpd="sng" w="9525">
            <a:solidFill>
              <a:schemeClr val="dk2"/>
            </a:solidFill>
            <a:prstDash val="solid"/>
            <a:round/>
            <a:headEnd len="med" w="med" type="none"/>
            <a:tailEnd len="med" w="med" type="triangle"/>
          </a:ln>
        </p:spPr>
      </p:cxnSp>
      <p:cxnSp>
        <p:nvCxnSpPr>
          <p:cNvPr id="174" name="Google Shape;174;p21"/>
          <p:cNvCxnSpPr/>
          <p:nvPr/>
        </p:nvCxnSpPr>
        <p:spPr>
          <a:xfrm>
            <a:off x="4469150" y="1426250"/>
            <a:ext cx="397800" cy="138300"/>
          </a:xfrm>
          <a:prstGeom prst="straightConnector1">
            <a:avLst/>
          </a:prstGeom>
          <a:noFill/>
          <a:ln cap="flat" cmpd="sng" w="9525">
            <a:solidFill>
              <a:schemeClr val="dk2"/>
            </a:solidFill>
            <a:prstDash val="solid"/>
            <a:round/>
            <a:headEnd len="med" w="med" type="none"/>
            <a:tailEnd len="med" w="med" type="triangle"/>
          </a:ln>
        </p:spPr>
      </p:cxnSp>
      <p:cxnSp>
        <p:nvCxnSpPr>
          <p:cNvPr id="175" name="Google Shape;175;p21"/>
          <p:cNvCxnSpPr>
            <a:endCxn id="170" idx="1"/>
          </p:cNvCxnSpPr>
          <p:nvPr/>
        </p:nvCxnSpPr>
        <p:spPr>
          <a:xfrm flipH="1" rot="10800000">
            <a:off x="4175150" y="4292925"/>
            <a:ext cx="492900" cy="3300"/>
          </a:xfrm>
          <a:prstGeom prst="straightConnector1">
            <a:avLst/>
          </a:prstGeom>
          <a:noFill/>
          <a:ln cap="flat" cmpd="sng" w="9525">
            <a:solidFill>
              <a:schemeClr val="dk2"/>
            </a:solidFill>
            <a:prstDash val="solid"/>
            <a:round/>
            <a:headEnd len="med" w="med" type="none"/>
            <a:tailEnd len="med" w="med" type="triangle"/>
          </a:ln>
        </p:spPr>
      </p:cxnSp>
      <p:cxnSp>
        <p:nvCxnSpPr>
          <p:cNvPr id="176" name="Google Shape;176;p21"/>
          <p:cNvCxnSpPr/>
          <p:nvPr/>
        </p:nvCxnSpPr>
        <p:spPr>
          <a:xfrm>
            <a:off x="4218525" y="3146600"/>
            <a:ext cx="449400" cy="3900"/>
          </a:xfrm>
          <a:prstGeom prst="straightConnector1">
            <a:avLst/>
          </a:prstGeom>
          <a:noFill/>
          <a:ln cap="flat" cmpd="sng" w="9525">
            <a:solidFill>
              <a:schemeClr val="dk2"/>
            </a:solidFill>
            <a:prstDash val="solid"/>
            <a:round/>
            <a:headEnd len="med" w="med" type="none"/>
            <a:tailEnd len="med" w="med" type="triangle"/>
          </a:ln>
        </p:spPr>
      </p:cxnSp>
      <p:sp>
        <p:nvSpPr>
          <p:cNvPr id="177" name="Google Shape;177;p21"/>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2"/>
          <p:cNvSpPr txBox="1"/>
          <p:nvPr>
            <p:ph type="ctrTitle"/>
          </p:nvPr>
        </p:nvSpPr>
        <p:spPr>
          <a:xfrm>
            <a:off x="1046096" y="530800"/>
            <a:ext cx="3405600" cy="6642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800">
                <a:solidFill>
                  <a:srgbClr val="000000"/>
                </a:solidFill>
                <a:latin typeface="Impact"/>
                <a:ea typeface="Impact"/>
                <a:cs typeface="Impact"/>
                <a:sym typeface="Impact"/>
              </a:rPr>
              <a:t>Accès à internet et dépense dans l’éducation</a:t>
            </a:r>
            <a:endParaRPr>
              <a:latin typeface="Impact"/>
              <a:ea typeface="Impact"/>
              <a:cs typeface="Impact"/>
              <a:sym typeface="Impact"/>
            </a:endParaRPr>
          </a:p>
        </p:txBody>
      </p:sp>
      <p:sp>
        <p:nvSpPr>
          <p:cNvPr id="183" name="Google Shape;183;p22"/>
          <p:cNvSpPr txBox="1"/>
          <p:nvPr/>
        </p:nvSpPr>
        <p:spPr>
          <a:xfrm>
            <a:off x="147175" y="1224450"/>
            <a:ext cx="46932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Barlow"/>
              <a:buChar char="❖"/>
            </a:pPr>
            <a:r>
              <a:rPr lang="en">
                <a:latin typeface="Barlow"/>
                <a:ea typeface="Barlow"/>
                <a:cs typeface="Barlow"/>
                <a:sym typeface="Barlow"/>
              </a:rPr>
              <a:t>Classement des pays par indicateurs pour 2010-2015</a:t>
            </a:r>
            <a:endParaRPr>
              <a:latin typeface="Barlow"/>
              <a:ea typeface="Barlow"/>
              <a:cs typeface="Barlow"/>
              <a:sym typeface="Barlow"/>
            </a:endParaRPr>
          </a:p>
        </p:txBody>
      </p:sp>
      <p:pic>
        <p:nvPicPr>
          <p:cNvPr id="184" name="Google Shape;184;p22"/>
          <p:cNvPicPr preferRelativeResize="0"/>
          <p:nvPr/>
        </p:nvPicPr>
        <p:blipFill>
          <a:blip r:embed="rId3">
            <a:alphaModFix/>
          </a:blip>
          <a:stretch>
            <a:fillRect/>
          </a:stretch>
        </p:blipFill>
        <p:spPr>
          <a:xfrm>
            <a:off x="328800" y="1720600"/>
            <a:ext cx="4038599" cy="2569199"/>
          </a:xfrm>
          <a:prstGeom prst="rect">
            <a:avLst/>
          </a:prstGeom>
          <a:noFill/>
          <a:ln>
            <a:noFill/>
          </a:ln>
        </p:spPr>
      </p:pic>
      <p:pic>
        <p:nvPicPr>
          <p:cNvPr id="185" name="Google Shape;185;p22"/>
          <p:cNvPicPr preferRelativeResize="0"/>
          <p:nvPr/>
        </p:nvPicPr>
        <p:blipFill>
          <a:blip r:embed="rId4">
            <a:alphaModFix/>
          </a:blip>
          <a:stretch>
            <a:fillRect/>
          </a:stretch>
        </p:blipFill>
        <p:spPr>
          <a:xfrm>
            <a:off x="4512750" y="1720600"/>
            <a:ext cx="4377249" cy="2569200"/>
          </a:xfrm>
          <a:prstGeom prst="rect">
            <a:avLst/>
          </a:prstGeom>
          <a:noFill/>
          <a:ln>
            <a:noFill/>
          </a:ln>
        </p:spPr>
      </p:pic>
      <p:sp>
        <p:nvSpPr>
          <p:cNvPr id="186" name="Google Shape;186;p22"/>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Démographie et éducation</a:t>
            </a:r>
            <a:endParaRPr sz="2000"/>
          </a:p>
          <a:p>
            <a:pPr indent="0" lvl="0" marL="0" rtl="0" algn="l">
              <a:spcBef>
                <a:spcPts val="0"/>
              </a:spcBef>
              <a:spcAft>
                <a:spcPts val="0"/>
              </a:spcAft>
              <a:buNone/>
            </a:pPr>
            <a:r>
              <a:t/>
            </a:r>
            <a:endParaRPr sz="2000"/>
          </a:p>
        </p:txBody>
      </p:sp>
      <p:pic>
        <p:nvPicPr>
          <p:cNvPr id="192" name="Google Shape;192;p23"/>
          <p:cNvPicPr preferRelativeResize="0"/>
          <p:nvPr/>
        </p:nvPicPr>
        <p:blipFill>
          <a:blip r:embed="rId3">
            <a:alphaModFix/>
          </a:blip>
          <a:stretch>
            <a:fillRect/>
          </a:stretch>
        </p:blipFill>
        <p:spPr>
          <a:xfrm>
            <a:off x="4572000" y="1384650"/>
            <a:ext cx="4321949" cy="2806875"/>
          </a:xfrm>
          <a:prstGeom prst="rect">
            <a:avLst/>
          </a:prstGeom>
          <a:noFill/>
          <a:ln>
            <a:noFill/>
          </a:ln>
        </p:spPr>
      </p:pic>
      <p:pic>
        <p:nvPicPr>
          <p:cNvPr id="193" name="Google Shape;193;p23"/>
          <p:cNvPicPr preferRelativeResize="0"/>
          <p:nvPr/>
        </p:nvPicPr>
        <p:blipFill>
          <a:blip r:embed="rId4">
            <a:alphaModFix/>
          </a:blip>
          <a:stretch>
            <a:fillRect/>
          </a:stretch>
        </p:blipFill>
        <p:spPr>
          <a:xfrm>
            <a:off x="152400" y="1384650"/>
            <a:ext cx="4267199" cy="2806869"/>
          </a:xfrm>
          <a:prstGeom prst="rect">
            <a:avLst/>
          </a:prstGeom>
          <a:noFill/>
          <a:ln>
            <a:noFill/>
          </a:ln>
        </p:spPr>
      </p:pic>
      <p:sp>
        <p:nvSpPr>
          <p:cNvPr id="194" name="Google Shape;194;p2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t>Démographie et âge d’entrée dans le secondaire</a:t>
            </a:r>
            <a:endParaRPr sz="2000"/>
          </a:p>
        </p:txBody>
      </p:sp>
      <p:pic>
        <p:nvPicPr>
          <p:cNvPr id="200" name="Google Shape;200;p24"/>
          <p:cNvPicPr preferRelativeResize="0"/>
          <p:nvPr/>
        </p:nvPicPr>
        <p:blipFill>
          <a:blip r:embed="rId3">
            <a:alphaModFix/>
          </a:blip>
          <a:stretch>
            <a:fillRect/>
          </a:stretch>
        </p:blipFill>
        <p:spPr>
          <a:xfrm>
            <a:off x="4330925" y="1384650"/>
            <a:ext cx="4660674" cy="3005501"/>
          </a:xfrm>
          <a:prstGeom prst="rect">
            <a:avLst/>
          </a:prstGeom>
          <a:noFill/>
          <a:ln>
            <a:noFill/>
          </a:ln>
        </p:spPr>
      </p:pic>
      <p:pic>
        <p:nvPicPr>
          <p:cNvPr id="201" name="Google Shape;201;p24"/>
          <p:cNvPicPr preferRelativeResize="0"/>
          <p:nvPr/>
        </p:nvPicPr>
        <p:blipFill>
          <a:blip r:embed="rId4">
            <a:alphaModFix/>
          </a:blip>
          <a:stretch>
            <a:fillRect/>
          </a:stretch>
        </p:blipFill>
        <p:spPr>
          <a:xfrm>
            <a:off x="152400" y="1384650"/>
            <a:ext cx="4026124" cy="3005500"/>
          </a:xfrm>
          <a:prstGeom prst="rect">
            <a:avLst/>
          </a:prstGeom>
          <a:noFill/>
          <a:ln>
            <a:noFill/>
          </a:ln>
        </p:spPr>
      </p:pic>
      <p:sp>
        <p:nvSpPr>
          <p:cNvPr id="202" name="Google Shape;202;p2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